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80" r:id="rId5"/>
    <p:sldId id="282" r:id="rId6"/>
    <p:sldId id="277" r:id="rId7"/>
    <p:sldId id="299" r:id="rId8"/>
    <p:sldId id="330" r:id="rId9"/>
    <p:sldId id="331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0CA"/>
    <a:srgbClr val="0D1325"/>
    <a:srgbClr val="8EE0DC"/>
    <a:srgbClr val="2A9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2" autoAdjust="0"/>
    <p:restoredTop sz="96366" autoAdjust="0"/>
  </p:normalViewPr>
  <p:slideViewPr>
    <p:cSldViewPr snapToGrid="0" showGuides="1">
      <p:cViewPr varScale="1">
        <p:scale>
          <a:sx n="110" d="100"/>
          <a:sy n="110" d="100"/>
        </p:scale>
        <p:origin x="726" y="114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DB4-6553-4F69-92A5-864D752883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10.png"/><Relationship Id="rId7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tags" Target="../tags/tag4.xml"/><Relationship Id="rId4" Type="http://schemas.openxmlformats.org/officeDocument/2006/relationships/image" Target="../media/image8.png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8594" t="65577" b="15737"/>
          <a:stretch>
            <a:fillRect/>
          </a:stretch>
        </p:blipFill>
        <p:spPr>
          <a:xfrm>
            <a:off x="0" y="0"/>
            <a:ext cx="6289658" cy="374332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61" y="901699"/>
            <a:ext cx="5402077" cy="54070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rcRect b="67550"/>
          <a:stretch>
            <a:fillRect/>
          </a:stretch>
        </p:blipFill>
        <p:spPr>
          <a:xfrm rot="19048470">
            <a:off x="7724422" y="2530588"/>
            <a:ext cx="10013678" cy="3252438"/>
          </a:xfrm>
          <a:custGeom>
            <a:avLst/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sp>
        <p:nvSpPr>
          <p:cNvPr id="50" name="矩形 49"/>
          <p:cNvSpPr/>
          <p:nvPr/>
        </p:nvSpPr>
        <p:spPr>
          <a:xfrm>
            <a:off x="-3475355" y="1087495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D1325"/>
              </a:gs>
              <a:gs pos="0">
                <a:srgbClr val="0D1325">
                  <a:alpha val="50000"/>
                </a:srgbClr>
              </a:gs>
              <a:gs pos="44000">
                <a:srgbClr val="0D1325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2033069" y="1846213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zh-CN" alt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39709" y="1957808"/>
            <a:ext cx="37201" cy="1671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09697" y="1825438"/>
            <a:ext cx="5683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solidFill>
                  <a:schemeClr val="bg1"/>
                </a:solidFill>
              </a:rPr>
              <a:t>WebGL</a:t>
            </a:r>
            <a:r>
              <a:rPr lang="zh-CN" altLang="en-US" sz="5400" b="1" dirty="0">
                <a:solidFill>
                  <a:schemeClr val="bg1"/>
                </a:solidFill>
              </a:rPr>
              <a:t>高级课程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902952" y="2581752"/>
            <a:ext cx="509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WebGL Advanced Course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4902952" y="3020013"/>
            <a:ext cx="5098967" cy="0"/>
          </a:xfrm>
          <a:prstGeom prst="line">
            <a:avLst/>
          </a:prstGeom>
          <a:ln w="22225"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00411" y="4645024"/>
            <a:ext cx="367373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讲解人：冰老师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讲解时间：</a:t>
            </a:r>
            <a:r>
              <a:rPr lang="en-US" altLang="zh-CN" sz="2400" dirty="0">
                <a:solidFill>
                  <a:schemeClr val="bg1"/>
                </a:solidFill>
                <a:sym typeface="+mn-ea"/>
              </a:rPr>
              <a:t>20221220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02952" y="3094118"/>
            <a:ext cx="50989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4D0CA"/>
                </a:solidFill>
              </a:rPr>
              <a:t>WebGL NDC</a:t>
            </a:r>
            <a:r>
              <a:rPr lang="zh-CN" altLang="en-US" sz="2800" dirty="0">
                <a:solidFill>
                  <a:srgbClr val="54D0CA"/>
                </a:solidFill>
              </a:rPr>
              <a:t>坐标系</a:t>
            </a:r>
            <a:endParaRPr lang="zh-CN" altLang="en-US" sz="2800" dirty="0">
              <a:solidFill>
                <a:srgbClr val="54D0CA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92080" y="4332605"/>
            <a:ext cx="1750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WebGL</a:t>
            </a:r>
            <a:r>
              <a:rPr lang="zh-CN" altLang="en-US">
                <a:solidFill>
                  <a:schemeClr val="bg1"/>
                </a:solidFill>
              </a:rPr>
              <a:t>交流群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65226"/>
            <a:ext cx="2492392" cy="3181777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520" y="4700905"/>
            <a:ext cx="2189480" cy="213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 animBg="1"/>
          <p:bldP spid="55" grpId="0"/>
          <p:bldP spid="5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 animBg="1"/>
          <p:bldP spid="55" grpId="0"/>
          <p:bldP spid="5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39558" y="327715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white"/>
                </a:solidFill>
              </a:rPr>
              <a:t>目录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656050" y="2583202"/>
            <a:ext cx="3471549" cy="64643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zh-CN" sz="3600" dirty="0">
                <a:ea typeface="微软雅黑" panose="020B0503020204020204" pitchFamily="34" charset="-122"/>
              </a:rPr>
              <a:t>N</a:t>
            </a:r>
            <a:r>
              <a:rPr lang="en-US" altLang="zh-CN" sz="3600">
                <a:ea typeface="微软雅黑" panose="020B0503020204020204" pitchFamily="34" charset="-122"/>
                <a:sym typeface="+mn-ea"/>
              </a:rPr>
              <a:t>D</a:t>
            </a:r>
            <a:r>
              <a:rPr lang="en-US" altLang="zh-CN" sz="3600" dirty="0">
                <a:ea typeface="微软雅黑" panose="020B0503020204020204" pitchFamily="34" charset="-122"/>
              </a:rPr>
              <a:t>C</a:t>
            </a:r>
            <a:r>
              <a:rPr lang="zh-CN" sz="3600" dirty="0">
                <a:ea typeface="微软雅黑" panose="020B0503020204020204" pitchFamily="34" charset="-122"/>
              </a:rPr>
              <a:t>坐标系</a:t>
            </a:r>
            <a:endParaRPr lang="zh-CN" sz="3600" dirty="0">
              <a:ea typeface="微软雅黑" panose="020B0503020204020204" pitchFamily="34" charset="-122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656050" y="3550093"/>
            <a:ext cx="3216744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3600" dirty="0">
                <a:ea typeface="微软雅黑" panose="020B0503020204020204" pitchFamily="34" charset="-122"/>
              </a:rPr>
              <a:t>公式推导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  <p:sp>
        <p:nvSpPr>
          <p:cNvPr id="39" name="Oval 48"/>
          <p:cNvSpPr>
            <a:spLocks noChangeAspect="1"/>
          </p:cNvSpPr>
          <p:nvPr/>
        </p:nvSpPr>
        <p:spPr>
          <a:xfrm>
            <a:off x="3674066" y="2268108"/>
            <a:ext cx="618970" cy="619488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Oval 47"/>
          <p:cNvSpPr>
            <a:spLocks noChangeAspect="1"/>
          </p:cNvSpPr>
          <p:nvPr/>
        </p:nvSpPr>
        <p:spPr>
          <a:xfrm>
            <a:off x="3647897" y="2568430"/>
            <a:ext cx="804661" cy="80533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Oval 48"/>
          <p:cNvSpPr>
            <a:spLocks noChangeAspect="1"/>
          </p:cNvSpPr>
          <p:nvPr/>
        </p:nvSpPr>
        <p:spPr>
          <a:xfrm>
            <a:off x="3740741" y="2635954"/>
            <a:ext cx="618970" cy="619488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sym typeface="+mn-ea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2" name="Oval 47"/>
          <p:cNvSpPr>
            <a:spLocks noChangeAspect="1"/>
          </p:cNvSpPr>
          <p:nvPr/>
        </p:nvSpPr>
        <p:spPr>
          <a:xfrm>
            <a:off x="3647897" y="3471682"/>
            <a:ext cx="804661" cy="80533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Oval 48"/>
          <p:cNvSpPr>
            <a:spLocks noChangeAspect="1"/>
          </p:cNvSpPr>
          <p:nvPr/>
        </p:nvSpPr>
        <p:spPr>
          <a:xfrm>
            <a:off x="3740741" y="3539206"/>
            <a:ext cx="618970" cy="619488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415418" y="3523200"/>
            <a:ext cx="3581728" cy="5848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zh-CN" sz="3200">
                <a:ea typeface="微软雅黑" panose="020B0503020204020204" pitchFamily="34" charset="-122"/>
                <a:sym typeface="+mn-ea"/>
              </a:rPr>
              <a:t>N</a:t>
            </a:r>
            <a:r>
              <a:rPr lang="en-US" altLang="zh-CN" sz="3200">
                <a:ea typeface="微软雅黑" panose="020B0503020204020204" pitchFamily="34" charset="-122"/>
                <a:sym typeface="+mn-ea"/>
              </a:rPr>
              <a:t>D</a:t>
            </a:r>
            <a:r>
              <a:rPr lang="en-US" altLang="zh-CN" sz="3200">
                <a:ea typeface="微软雅黑" panose="020B0503020204020204" pitchFamily="34" charset="-122"/>
                <a:sym typeface="+mn-ea"/>
              </a:rPr>
              <a:t>C</a:t>
            </a:r>
            <a:r>
              <a:rPr lang="zh-CN" sz="3200">
                <a:ea typeface="微软雅黑" panose="020B0503020204020204" pitchFamily="34" charset="-122"/>
                <a:sym typeface="+mn-ea"/>
              </a:rPr>
              <a:t>坐标系</a:t>
            </a:r>
            <a:endParaRPr lang="zh-CN" altLang="en-US" sz="3200" dirty="0">
              <a:ea typeface="微软雅黑" panose="020B0503020204020204" pitchFamily="34" charset="-122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33853" y="2609775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01</a:t>
              </a:r>
              <a:endParaRPr lang="en-US" altLang="ko-KR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dirty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 Ipsum is simply dummy text of the printing and typesetting industry </a:t>
              </a:r>
              <a:endParaRPr lang="en-US" altLang="ko-KR" sz="900" b="0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70872" y="232656"/>
            <a:ext cx="513548" cy="575736"/>
            <a:chOff x="447675" y="367239"/>
            <a:chExt cx="513548" cy="575736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022496" y="387834"/>
            <a:ext cx="140017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DNC坐标系</a:t>
            </a:r>
            <a:endParaRPr lang="zh-CN" altLang="en-US" sz="2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019300" y="2976880"/>
            <a:ext cx="984885" cy="10344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019300" y="4011295"/>
            <a:ext cx="1646555" cy="7442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2019935" y="2720340"/>
            <a:ext cx="1905" cy="129286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590040" y="2430780"/>
            <a:ext cx="189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n>
                  <a:solidFill>
                    <a:schemeClr val="bg1"/>
                  </a:solidFill>
                </a:ln>
              </a:rPr>
              <a:t>y</a:t>
            </a:r>
            <a:endParaRPr lang="en-US" altLang="zh-CN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82290" y="2799080"/>
            <a:ext cx="189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n>
                  <a:solidFill>
                    <a:schemeClr val="bg1"/>
                  </a:solidFill>
                </a:ln>
              </a:rPr>
              <a:t>z</a:t>
            </a:r>
            <a:endParaRPr lang="en-US" altLang="zh-CN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21735" y="4589145"/>
            <a:ext cx="189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n>
                  <a:solidFill>
                    <a:schemeClr val="bg1"/>
                  </a:solidFill>
                </a:ln>
              </a:rPr>
              <a:t>x</a:t>
            </a:r>
            <a:endParaRPr lang="en-US" altLang="zh-CN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40630" y="1742440"/>
            <a:ext cx="5581650" cy="407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134760" y="3022503"/>
            <a:ext cx="2569739" cy="5848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sz="3200">
                <a:ea typeface="微软雅黑" panose="020B0503020204020204" pitchFamily="34" charset="-122"/>
                <a:sym typeface="+mn-ea"/>
              </a:rPr>
              <a:t>公式推导</a:t>
            </a:r>
            <a:endParaRPr lang="zh-CN" altLang="en-US" sz="3200" dirty="0">
              <a:ea typeface="微软雅黑" panose="020B0503020204020204" pitchFamily="34" charset="-122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3195" y="2109078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 dirty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02</a:t>
              </a:r>
              <a:endParaRPr lang="en-US" altLang="ko-KR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dirty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 Ipsum is simply dummy text of the printing and typesetting industry </a:t>
              </a:r>
              <a:endParaRPr lang="en-US" altLang="ko-KR" sz="900" b="0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70872" y="232656"/>
            <a:ext cx="513548" cy="575736"/>
            <a:chOff x="447675" y="367239"/>
            <a:chExt cx="513548" cy="575736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022496" y="38783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公式推导</a:t>
            </a:r>
            <a:endParaRPr lang="zh-CN" altLang="en-US" sz="2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815" y="1549400"/>
            <a:ext cx="2876550" cy="1095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2450" y="4087495"/>
            <a:ext cx="2875915" cy="1212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87285" y="3981450"/>
            <a:ext cx="4152900" cy="2399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87285" y="1025525"/>
            <a:ext cx="4152900" cy="23996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96580" y="437515"/>
            <a:ext cx="2475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正交投影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8323580" y="3517900"/>
            <a:ext cx="2475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透视投影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直角双向箭头 10"/>
          <p:cNvSpPr/>
          <p:nvPr/>
        </p:nvSpPr>
        <p:spPr>
          <a:xfrm rot="10800000">
            <a:off x="1786255" y="1025525"/>
            <a:ext cx="5701030" cy="51752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1717040" y="2827020"/>
            <a:ext cx="455295" cy="1116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18385" y="3149600"/>
            <a:ext cx="1254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透视剔除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4961" y="901699"/>
            <a:ext cx="5402077" cy="5407025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787989">
            <a:off x="-10930699" y="-9895296"/>
            <a:ext cx="14637691" cy="14651095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048470">
            <a:off x="9916090" y="1297300"/>
            <a:ext cx="10013678" cy="10022849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D1325"/>
              </a:gs>
              <a:gs pos="0">
                <a:srgbClr val="0D1325">
                  <a:alpha val="50000"/>
                </a:srgbClr>
              </a:gs>
              <a:gs pos="44000">
                <a:srgbClr val="0D1325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59176" y="2114023"/>
            <a:ext cx="5273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谢谢观看</a:t>
            </a:r>
            <a:endParaRPr lang="zh-CN" alt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92080" y="4332605"/>
            <a:ext cx="1750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WebGL</a:t>
            </a:r>
            <a:r>
              <a:rPr lang="zh-CN" altLang="en-US">
                <a:solidFill>
                  <a:schemeClr val="bg1"/>
                </a:solidFill>
              </a:rPr>
              <a:t>交流群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65226"/>
            <a:ext cx="2492392" cy="3181777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520" y="4700905"/>
            <a:ext cx="2189480" cy="213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725,&quot;width&quot;:4530}"/>
</p:tagLst>
</file>

<file path=ppt/tags/tag3.xml><?xml version="1.0" encoding="utf-8"?>
<p:tagLst xmlns:p="http://schemas.openxmlformats.org/presentationml/2006/main">
  <p:tag name="KSO_WM_UNIT_PLACING_PICTURE_USER_VIEWPORT" val="{&quot;height&quot;:1910,&quot;width&quot;:4529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ISPRING_PRESENTATION_TITLE" val="PowerPoint 演示文稿"/>
  <p:tag name="KSO_WPP_MARK_KEY" val="342fabb6-99dc-4501-af9a-bf470818c1e3"/>
  <p:tag name="COMMONDATA" val="eyJoZGlkIjoiN2E3ODA2M2M1OTFjNWNkYmUxMmJiODg4YjI3NDNiZD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WPS 演示</Application>
  <PresentationFormat>宽屏</PresentationFormat>
  <Paragraphs>55</Paragraphs>
  <Slides>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Tahoma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算半个诗人</cp:lastModifiedBy>
  <cp:revision>29</cp:revision>
  <dcterms:created xsi:type="dcterms:W3CDTF">2017-03-10T09:23:00Z</dcterms:created>
  <dcterms:modified xsi:type="dcterms:W3CDTF">2022-12-20T11:11:13Z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59CA1C88DB6347FBB87001956813A1DE</vt:lpwstr>
  </property>
</Properties>
</file>