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7"/>
  </p:notesMasterIdLst>
  <p:sldIdLst>
    <p:sldId id="323" r:id="rId2"/>
    <p:sldId id="263" r:id="rId3"/>
    <p:sldId id="324" r:id="rId4"/>
    <p:sldId id="322" r:id="rId5"/>
    <p:sldId id="320" r:id="rId6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221">
          <p15:clr>
            <a:srgbClr val="A4A3A4"/>
          </p15:clr>
        </p15:guide>
        <p15:guide id="2" pos="3882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JialeiZhai@163.com" initials="J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C344B"/>
    <a:srgbClr val="21273E"/>
    <a:srgbClr val="DADCE4"/>
    <a:srgbClr val="3A2E4F"/>
    <a:srgbClr val="528DA9"/>
    <a:srgbClr val="4A67D4"/>
    <a:srgbClr val="7483DE"/>
    <a:srgbClr val="7383E1"/>
    <a:srgbClr val="8DB6FF"/>
    <a:srgbClr val="ABC7F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6366" autoAdjust="0"/>
  </p:normalViewPr>
  <p:slideViewPr>
    <p:cSldViewPr snapToGrid="0">
      <p:cViewPr varScale="1">
        <p:scale>
          <a:sx n="112" d="100"/>
          <a:sy n="112" d="100"/>
        </p:scale>
        <p:origin x="516" y="102"/>
      </p:cViewPr>
      <p:guideLst>
        <p:guide orient="horz" pos="2221"/>
        <p:guide pos="3882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ea typeface="Adobe 黑体 Std R" panose="020B0400000000000000" pitchFamily="34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ea typeface="Adobe 黑体 Std R" panose="020B0400000000000000" pitchFamily="34" charset="-122"/>
              </a:defRPr>
            </a:lvl1pPr>
          </a:lstStyle>
          <a:p>
            <a:fld id="{EA053EFB-6033-4CE6-AA30-12A46473932B}" type="datetimeFigureOut">
              <a:rPr lang="zh-CN" altLang="en-US" smtClean="0"/>
              <a:t>2022/7/6</a:t>
            </a:fld>
            <a:endParaRPr lang="zh-CN" altLang="en-US" dirty="0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 dirty="0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ea typeface="Adobe 黑体 Std R" panose="020B0400000000000000" pitchFamily="34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ea typeface="Adobe 黑体 Std R" panose="020B0400000000000000" pitchFamily="34" charset="-122"/>
              </a:defRPr>
            </a:lvl1pPr>
          </a:lstStyle>
          <a:p>
            <a:fld id="{3CF659B7-856F-413B-B4A3-0AD6F5EDB980}" type="slidenum">
              <a:rPr lang="zh-CN" altLang="en-US" smtClean="0"/>
              <a:t>‹#›</a:t>
            </a:fld>
            <a:endParaRPr lang="zh-CN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Adobe 黑体 Std R" panose="020B0400000000000000" pitchFamily="34" charset="-122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Adobe 黑体 Std R" panose="020B0400000000000000" pitchFamily="34" charset="-122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Adobe 黑体 Std R" panose="020B0400000000000000" pitchFamily="34" charset="-122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Adobe 黑体 Std R" panose="020B0400000000000000" pitchFamily="34" charset="-122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Adobe 黑体 Std R" panose="020B0400000000000000" pitchFamily="34" charset="-122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3029813" flipH="1" flipV="1">
            <a:off x="144001" y="178669"/>
            <a:ext cx="1002244" cy="1068651"/>
          </a:xfrm>
          <a:prstGeom prst="rect">
            <a:avLst/>
          </a:prstGeom>
        </p:spPr>
      </p:pic>
      <p:sp>
        <p:nvSpPr>
          <p:cNvPr id="3" name="文本框 2"/>
          <p:cNvSpPr txBox="1"/>
          <p:nvPr userDrawn="1"/>
        </p:nvSpPr>
        <p:spPr>
          <a:xfrm>
            <a:off x="10630526" y="514214"/>
            <a:ext cx="98616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800" dirty="0">
                <a:solidFill>
                  <a:srgbClr val="2C344B"/>
                </a:solidFill>
                <a:effectLst>
                  <a:outerShdw blurRad="25400" dist="25400" dir="2700000" algn="tl" rotWithShape="0">
                    <a:prstClr val="black">
                      <a:alpha val="20000"/>
                    </a:prstClr>
                  </a:outerShdw>
                </a:effectLst>
                <a:latin typeface="Aparajita" panose="020B0604020202020204" pitchFamily="34" charset="0"/>
                <a:ea typeface="Adobe 黑体 Std R" panose="020B0400000000000000" pitchFamily="34" charset="-122"/>
                <a:cs typeface="Aparajita" panose="020B0604020202020204" pitchFamily="34" charset="0"/>
              </a:rPr>
              <a:t>LOGO</a:t>
            </a:r>
            <a:endParaRPr lang="zh-CN" altLang="en-US" sz="2800" dirty="0">
              <a:solidFill>
                <a:srgbClr val="2C344B"/>
              </a:solidFill>
              <a:effectLst>
                <a:outerShdw blurRad="25400" dist="25400" dir="2700000" algn="tl" rotWithShape="0">
                  <a:prstClr val="black">
                    <a:alpha val="20000"/>
                  </a:prstClr>
                </a:outerShdw>
              </a:effectLst>
              <a:latin typeface="Aparajita" panose="020B0604020202020204" pitchFamily="34" charset="0"/>
              <a:ea typeface="Adobe 黑体 Std R" panose="020B0400000000000000" pitchFamily="34" charset="-122"/>
              <a:cs typeface="Aparajita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5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: Shape 2"/>
          <p:cNvSpPr/>
          <p:nvPr userDrawn="1"/>
        </p:nvSpPr>
        <p:spPr>
          <a:xfrm flipH="1">
            <a:off x="2" y="-176981"/>
            <a:ext cx="12191999" cy="4291740"/>
          </a:xfrm>
          <a:custGeom>
            <a:avLst/>
            <a:gdLst>
              <a:gd name="connsiteX0" fmla="*/ 0 w 12191999"/>
              <a:gd name="connsiteY0" fmla="*/ 0 h 4291740"/>
              <a:gd name="connsiteX1" fmla="*/ 12191999 w 12191999"/>
              <a:gd name="connsiteY1" fmla="*/ 0 h 4291740"/>
              <a:gd name="connsiteX2" fmla="*/ 12191999 w 12191999"/>
              <a:gd name="connsiteY2" fmla="*/ 1244082 h 4291740"/>
              <a:gd name="connsiteX3" fmla="*/ 12191998 w 12191999"/>
              <a:gd name="connsiteY3" fmla="*/ 1244082 h 4291740"/>
              <a:gd name="connsiteX4" fmla="*/ 12191998 w 12191999"/>
              <a:gd name="connsiteY4" fmla="*/ 3713545 h 4291740"/>
              <a:gd name="connsiteX5" fmla="*/ 9905998 w 12191999"/>
              <a:gd name="connsiteY5" fmla="*/ 4122524 h 4291740"/>
              <a:gd name="connsiteX6" fmla="*/ 9905998 w 12191999"/>
              <a:gd name="connsiteY6" fmla="*/ 4125232 h 4291740"/>
              <a:gd name="connsiteX7" fmla="*/ 9857087 w 12191999"/>
              <a:gd name="connsiteY7" fmla="*/ 4136195 h 4291740"/>
              <a:gd name="connsiteX8" fmla="*/ 9690569 w 12191999"/>
              <a:gd name="connsiteY8" fmla="*/ 4182739 h 4291740"/>
              <a:gd name="connsiteX9" fmla="*/ 8839877 w 12191999"/>
              <a:gd name="connsiteY9" fmla="*/ 4291723 h 4291740"/>
              <a:gd name="connsiteX10" fmla="*/ 8765196 w 12191999"/>
              <a:gd name="connsiteY10" fmla="*/ 4290006 h 4291740"/>
              <a:gd name="connsiteX11" fmla="*/ 8717158 w 12191999"/>
              <a:gd name="connsiteY11" fmla="*/ 4291490 h 4291740"/>
              <a:gd name="connsiteX12" fmla="*/ 7673594 w 12191999"/>
              <a:gd name="connsiteY12" fmla="*/ 4138313 h 4291740"/>
              <a:gd name="connsiteX13" fmla="*/ 7659974 w 12191999"/>
              <a:gd name="connsiteY13" fmla="*/ 4134175 h 4291740"/>
              <a:gd name="connsiteX14" fmla="*/ 7619998 w 12191999"/>
              <a:gd name="connsiteY14" fmla="*/ 4125232 h 4291740"/>
              <a:gd name="connsiteX15" fmla="*/ 7619998 w 12191999"/>
              <a:gd name="connsiteY15" fmla="*/ 4122032 h 4291740"/>
              <a:gd name="connsiteX16" fmla="*/ 7465547 w 12191999"/>
              <a:gd name="connsiteY16" fmla="*/ 4075115 h 4291740"/>
              <a:gd name="connsiteX17" fmla="*/ 5541753 w 12191999"/>
              <a:gd name="connsiteY17" fmla="*/ 3716264 h 4291740"/>
              <a:gd name="connsiteX18" fmla="*/ 5333999 w 12191999"/>
              <a:gd name="connsiteY18" fmla="*/ 3713545 h 4291740"/>
              <a:gd name="connsiteX19" fmla="*/ 5091621 w 12191999"/>
              <a:gd name="connsiteY19" fmla="*/ 3716264 h 4291740"/>
              <a:gd name="connsiteX20" fmla="*/ 235032 w 12191999"/>
              <a:gd name="connsiteY20" fmla="*/ 4170386 h 4291740"/>
              <a:gd name="connsiteX21" fmla="*/ 0 w 12191999"/>
              <a:gd name="connsiteY21" fmla="*/ 4125232 h 42917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12191999" h="4291740">
                <a:moveTo>
                  <a:pt x="0" y="0"/>
                </a:moveTo>
                <a:lnTo>
                  <a:pt x="12191999" y="0"/>
                </a:lnTo>
                <a:lnTo>
                  <a:pt x="12191999" y="1244082"/>
                </a:lnTo>
                <a:lnTo>
                  <a:pt x="12191998" y="1244082"/>
                </a:lnTo>
                <a:lnTo>
                  <a:pt x="12191998" y="3713545"/>
                </a:lnTo>
                <a:cubicBezTo>
                  <a:pt x="11048998" y="3713545"/>
                  <a:pt x="10477498" y="3951890"/>
                  <a:pt x="9905998" y="4122524"/>
                </a:cubicBezTo>
                <a:lnTo>
                  <a:pt x="9905998" y="4125232"/>
                </a:lnTo>
                <a:lnTo>
                  <a:pt x="9857087" y="4136195"/>
                </a:lnTo>
                <a:lnTo>
                  <a:pt x="9690569" y="4182739"/>
                </a:lnTo>
                <a:cubicBezTo>
                  <a:pt x="9436631" y="4247894"/>
                  <a:pt x="9169020" y="4292764"/>
                  <a:pt x="8839877" y="4291723"/>
                </a:cubicBezTo>
                <a:lnTo>
                  <a:pt x="8765196" y="4290006"/>
                </a:lnTo>
                <a:lnTo>
                  <a:pt x="8717158" y="4291490"/>
                </a:lnTo>
                <a:cubicBezTo>
                  <a:pt x="8302351" y="4296392"/>
                  <a:pt x="7985321" y="4228826"/>
                  <a:pt x="7673594" y="4138313"/>
                </a:cubicBezTo>
                <a:lnTo>
                  <a:pt x="7659974" y="4134175"/>
                </a:lnTo>
                <a:lnTo>
                  <a:pt x="7619998" y="4125232"/>
                </a:lnTo>
                <a:lnTo>
                  <a:pt x="7619998" y="4122032"/>
                </a:lnTo>
                <a:lnTo>
                  <a:pt x="7465547" y="4075115"/>
                </a:lnTo>
                <a:cubicBezTo>
                  <a:pt x="6977201" y="3922257"/>
                  <a:pt x="6451962" y="3740504"/>
                  <a:pt x="5541753" y="3716264"/>
                </a:cubicBezTo>
                <a:lnTo>
                  <a:pt x="5333999" y="3713545"/>
                </a:lnTo>
                <a:lnTo>
                  <a:pt x="5091621" y="3716264"/>
                </a:lnTo>
                <a:cubicBezTo>
                  <a:pt x="2740246" y="3769940"/>
                  <a:pt x="2590994" y="4595906"/>
                  <a:pt x="235032" y="4170386"/>
                </a:cubicBezTo>
                <a:lnTo>
                  <a:pt x="0" y="4125232"/>
                </a:lnTo>
                <a:close/>
              </a:path>
            </a:pathLst>
          </a:custGeom>
          <a:gradFill>
            <a:gsLst>
              <a:gs pos="100000">
                <a:srgbClr val="21273E"/>
              </a:gs>
              <a:gs pos="0">
                <a:srgbClr val="2C344B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376580" y="470718"/>
            <a:ext cx="3196131" cy="5562601"/>
          </a:xfrm>
          <a:prstGeom prst="rect">
            <a:avLst/>
          </a:prstGeom>
        </p:spPr>
      </p:pic>
      <p:sp>
        <p:nvSpPr>
          <p:cNvPr id="13" name="Picture Placeholder 12"/>
          <p:cNvSpPr>
            <a:spLocks noGrp="1"/>
          </p:cNvSpPr>
          <p:nvPr>
            <p:ph type="pic" sz="quarter" idx="11"/>
          </p:nvPr>
        </p:nvSpPr>
        <p:spPr>
          <a:xfrm>
            <a:off x="2712193" y="1448744"/>
            <a:ext cx="2040132" cy="3606549"/>
          </a:xfrm>
          <a:custGeom>
            <a:avLst/>
            <a:gdLst>
              <a:gd name="connsiteX0" fmla="*/ 0 w 2040132"/>
              <a:gd name="connsiteY0" fmla="*/ 0 h 3606549"/>
              <a:gd name="connsiteX1" fmla="*/ 2040132 w 2040132"/>
              <a:gd name="connsiteY1" fmla="*/ 0 h 3606549"/>
              <a:gd name="connsiteX2" fmla="*/ 2040132 w 2040132"/>
              <a:gd name="connsiteY2" fmla="*/ 3606549 h 3606549"/>
              <a:gd name="connsiteX3" fmla="*/ 0 w 2040132"/>
              <a:gd name="connsiteY3" fmla="*/ 3606549 h 36065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040132" h="3606549">
                <a:moveTo>
                  <a:pt x="0" y="0"/>
                </a:moveTo>
                <a:lnTo>
                  <a:pt x="2040132" y="0"/>
                </a:lnTo>
                <a:lnTo>
                  <a:pt x="2040132" y="3606549"/>
                </a:lnTo>
                <a:lnTo>
                  <a:pt x="0" y="3606549"/>
                </a:lnTo>
                <a:close/>
              </a:path>
            </a:pathLst>
          </a:custGeom>
          <a:pattFill prst="ltUpDiag">
            <a:fgClr>
              <a:schemeClr val="bg1">
                <a:lumMod val="75000"/>
              </a:schemeClr>
            </a:fgClr>
            <a:bgClr>
              <a:schemeClr val="bg1">
                <a:lumMod val="95000"/>
              </a:schemeClr>
            </a:bgClr>
          </a:pattFill>
          <a:effectLst>
            <a:outerShdw blurRad="381000" dist="63500" dir="8100000" algn="tr" rotWithShape="0">
              <a:schemeClr val="tx1">
                <a:lumMod val="75000"/>
                <a:lumOff val="25000"/>
                <a:alpha val="40000"/>
              </a:schemeClr>
            </a:outerShdw>
          </a:effectLst>
        </p:spPr>
        <p:txBody>
          <a:bodyPr wrap="square">
            <a:noAutofit/>
          </a:bodyPr>
          <a:lstStyle>
            <a:lvl1pPr>
              <a:defRPr lang="en-US" sz="1400" b="1" i="1" dirty="0"/>
            </a:lvl1pPr>
          </a:lstStyle>
          <a:p>
            <a:pPr marL="0" lvl="0" indent="0">
              <a:buNone/>
            </a:pPr>
            <a:endParaRPr lang="en-US" dirty="0"/>
          </a:p>
        </p:txBody>
      </p:sp>
      <p:sp>
        <p:nvSpPr>
          <p:cNvPr id="14" name="Picture Placeholder 13"/>
          <p:cNvSpPr>
            <a:spLocks noGrp="1"/>
          </p:cNvSpPr>
          <p:nvPr>
            <p:ph type="pic" sz="quarter" idx="12"/>
          </p:nvPr>
        </p:nvSpPr>
        <p:spPr>
          <a:xfrm>
            <a:off x="4967213" y="1448744"/>
            <a:ext cx="2040132" cy="3606549"/>
          </a:xfrm>
          <a:custGeom>
            <a:avLst/>
            <a:gdLst>
              <a:gd name="connsiteX0" fmla="*/ 0 w 2040132"/>
              <a:gd name="connsiteY0" fmla="*/ 0 h 3606549"/>
              <a:gd name="connsiteX1" fmla="*/ 2040132 w 2040132"/>
              <a:gd name="connsiteY1" fmla="*/ 0 h 3606549"/>
              <a:gd name="connsiteX2" fmla="*/ 2040132 w 2040132"/>
              <a:gd name="connsiteY2" fmla="*/ 3606549 h 3606549"/>
              <a:gd name="connsiteX3" fmla="*/ 0 w 2040132"/>
              <a:gd name="connsiteY3" fmla="*/ 3606549 h 36065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040132" h="3606549">
                <a:moveTo>
                  <a:pt x="0" y="0"/>
                </a:moveTo>
                <a:lnTo>
                  <a:pt x="2040132" y="0"/>
                </a:lnTo>
                <a:lnTo>
                  <a:pt x="2040132" y="3606549"/>
                </a:lnTo>
                <a:lnTo>
                  <a:pt x="0" y="3606549"/>
                </a:lnTo>
                <a:close/>
              </a:path>
            </a:pathLst>
          </a:custGeom>
          <a:pattFill prst="ltUpDiag">
            <a:fgClr>
              <a:schemeClr val="bg1">
                <a:lumMod val="75000"/>
              </a:schemeClr>
            </a:fgClr>
            <a:bgClr>
              <a:schemeClr val="bg1">
                <a:lumMod val="95000"/>
              </a:schemeClr>
            </a:bgClr>
          </a:pattFill>
          <a:effectLst/>
        </p:spPr>
        <p:txBody>
          <a:bodyPr wrap="square">
            <a:noAutofit/>
          </a:bodyPr>
          <a:lstStyle>
            <a:lvl1pPr>
              <a:defRPr lang="en-US" sz="1400" b="1" i="1" dirty="0"/>
            </a:lvl1pPr>
          </a:lstStyle>
          <a:p>
            <a:pPr marL="0" lvl="0" indent="0">
              <a:buNone/>
            </a:pPr>
            <a:endParaRPr lang="en-US" dirty="0"/>
          </a:p>
        </p:txBody>
      </p:sp>
      <p:sp>
        <p:nvSpPr>
          <p:cNvPr id="12" name="Picture Placeholder 11"/>
          <p:cNvSpPr>
            <a:spLocks noGrp="1"/>
          </p:cNvSpPr>
          <p:nvPr>
            <p:ph type="pic" sz="quarter" idx="10"/>
          </p:nvPr>
        </p:nvSpPr>
        <p:spPr>
          <a:xfrm>
            <a:off x="575414" y="1448744"/>
            <a:ext cx="2040132" cy="3606549"/>
          </a:xfrm>
          <a:custGeom>
            <a:avLst/>
            <a:gdLst>
              <a:gd name="connsiteX0" fmla="*/ 0 w 2040132"/>
              <a:gd name="connsiteY0" fmla="*/ 0 h 3606549"/>
              <a:gd name="connsiteX1" fmla="*/ 2040132 w 2040132"/>
              <a:gd name="connsiteY1" fmla="*/ 0 h 3606549"/>
              <a:gd name="connsiteX2" fmla="*/ 2040132 w 2040132"/>
              <a:gd name="connsiteY2" fmla="*/ 3606549 h 3606549"/>
              <a:gd name="connsiteX3" fmla="*/ 0 w 2040132"/>
              <a:gd name="connsiteY3" fmla="*/ 3606549 h 36065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040132" h="3606549">
                <a:moveTo>
                  <a:pt x="0" y="0"/>
                </a:moveTo>
                <a:lnTo>
                  <a:pt x="2040132" y="0"/>
                </a:lnTo>
                <a:lnTo>
                  <a:pt x="2040132" y="3606549"/>
                </a:lnTo>
                <a:lnTo>
                  <a:pt x="0" y="3606549"/>
                </a:lnTo>
                <a:close/>
              </a:path>
            </a:pathLst>
          </a:custGeom>
          <a:pattFill prst="ltUpDiag">
            <a:fgClr>
              <a:schemeClr val="bg1">
                <a:lumMod val="75000"/>
              </a:schemeClr>
            </a:fgClr>
            <a:bgClr>
              <a:schemeClr val="bg1">
                <a:lumMod val="95000"/>
              </a:schemeClr>
            </a:bgClr>
          </a:pattFill>
          <a:effectLst>
            <a:outerShdw blurRad="381000" dist="63500" dir="8100000" algn="tr" rotWithShape="0">
              <a:schemeClr val="tx1">
                <a:lumMod val="75000"/>
                <a:lumOff val="25000"/>
                <a:alpha val="40000"/>
              </a:schemeClr>
            </a:outerShdw>
          </a:effectLst>
        </p:spPr>
        <p:txBody>
          <a:bodyPr wrap="square">
            <a:noAutofit/>
          </a:bodyPr>
          <a:lstStyle>
            <a:lvl1pPr>
              <a:defRPr lang="en-US" sz="1400" b="1" i="1" dirty="0"/>
            </a:lvl1pPr>
          </a:lstStyle>
          <a:p>
            <a:pPr marL="0" lvl="0" indent="0">
              <a:buNone/>
            </a:pPr>
            <a:endParaRPr lang="en-US" dirty="0"/>
          </a:p>
        </p:txBody>
      </p:sp>
    </p:spTree>
  </p:cSld>
  <p:clrMapOvr>
    <a:masterClrMapping/>
  </p:clrMapOvr>
  <p:transition spd="med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7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7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decel="10000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7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7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decel="10000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75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75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4" grpId="0" animBg="1"/>
      <p:bldP spid="12" grpId="0" animBg="1"/>
    </p:bld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>
                <a:ea typeface="Adobe 黑体 Std R" panose="020B0400000000000000" pitchFamily="34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7"/>
            <a:ext cx="9144000" cy="1655763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>
                <a:ea typeface="Adobe 黑体 Std R" panose="020B0400000000000000" pitchFamily="34" charset="-122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>
                <a:ea typeface="Adobe 黑体 Std R" panose="020B0400000000000000" pitchFamily="34" charset="-122"/>
              </a:defRPr>
            </a:lvl1pPr>
          </a:lstStyle>
          <a:p>
            <a:fld id="{53B7F2D0-5C61-4ECD-8EF0-7DC153D82996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2022/7/6</a:t>
            </a:fld>
            <a:endParaRPr lang="zh-CN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>
                <a:ea typeface="Adobe 黑体 Std R" panose="020B0400000000000000" pitchFamily="34" charset="-122"/>
              </a:defRPr>
            </a:lvl1pPr>
          </a:lstStyle>
          <a:p>
            <a:endParaRPr lang="zh-CN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>
                <a:ea typeface="Adobe 黑体 Std R" panose="020B0400000000000000" pitchFamily="34" charset="-122"/>
              </a:defRPr>
            </a:lvl1pPr>
          </a:lstStyle>
          <a:p>
            <a:fld id="{ABC027CB-4B16-4B21-A276-8705E54D5316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icture Placeholder 7"/>
          <p:cNvSpPr>
            <a:spLocks noGrp="1"/>
          </p:cNvSpPr>
          <p:nvPr>
            <p:ph type="pic" sz="quarter" idx="12"/>
          </p:nvPr>
        </p:nvSpPr>
        <p:spPr>
          <a:xfrm>
            <a:off x="450015" y="1451085"/>
            <a:ext cx="11332551" cy="3646480"/>
          </a:xfrm>
          <a:prstGeom prst="rect">
            <a:avLst/>
          </a:prstGeom>
          <a:noFill/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>
              <a:defRPr lang="en-US" sz="16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pPr marL="0" lvl="0" algn="ctr"/>
            <a:endParaRPr lang="en-US"/>
          </a:p>
        </p:txBody>
      </p:sp>
      <p:pic>
        <p:nvPicPr>
          <p:cNvPr id="3" name="图片 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3029813" flipH="1" flipV="1">
            <a:off x="144001" y="178669"/>
            <a:ext cx="1002244" cy="1068651"/>
          </a:xfrm>
          <a:prstGeom prst="rect">
            <a:avLst/>
          </a:prstGeom>
        </p:spPr>
      </p:pic>
      <p:sp>
        <p:nvSpPr>
          <p:cNvPr id="4" name="文本框 3"/>
          <p:cNvSpPr txBox="1"/>
          <p:nvPr userDrawn="1"/>
        </p:nvSpPr>
        <p:spPr>
          <a:xfrm>
            <a:off x="10630526" y="514214"/>
            <a:ext cx="98616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800" dirty="0">
                <a:solidFill>
                  <a:srgbClr val="2C344B"/>
                </a:solidFill>
                <a:effectLst>
                  <a:outerShdw blurRad="25400" dist="25400" dir="2700000" algn="tl" rotWithShape="0">
                    <a:prstClr val="black">
                      <a:alpha val="20000"/>
                    </a:prstClr>
                  </a:outerShdw>
                </a:effectLst>
                <a:latin typeface="Aparajita" panose="020B0604020202020204" pitchFamily="34" charset="0"/>
                <a:ea typeface="Adobe 黑体 Std R" panose="020B0400000000000000" pitchFamily="34" charset="-122"/>
                <a:cs typeface="Aparajita" panose="020B0604020202020204" pitchFamily="34" charset="0"/>
              </a:rPr>
              <a:t>LOGO</a:t>
            </a:r>
            <a:endParaRPr lang="zh-CN" altLang="en-US" sz="2800" dirty="0">
              <a:solidFill>
                <a:srgbClr val="2C344B"/>
              </a:solidFill>
              <a:effectLst>
                <a:outerShdw blurRad="25400" dist="25400" dir="2700000" algn="tl" rotWithShape="0">
                  <a:prstClr val="black">
                    <a:alpha val="20000"/>
                  </a:prstClr>
                </a:outerShdw>
              </a:effectLst>
              <a:latin typeface="Aparajita" panose="020B0604020202020204" pitchFamily="34" charset="0"/>
              <a:ea typeface="Adobe 黑体 Std R" panose="020B0400000000000000" pitchFamily="34" charset="-122"/>
              <a:cs typeface="Aparajita" panose="020B0604020202020204" pitchFamily="34" charset="0"/>
            </a:endParaRPr>
          </a:p>
        </p:txBody>
      </p:sp>
    </p:spTree>
  </p:cSld>
  <p:clrMapOvr>
    <a:masterClrMapping/>
  </p:clrMapOvr>
  <p:transition spd="slow">
    <p:wip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>
                <a:ea typeface="Adobe 黑体 Std R" panose="020B0400000000000000" pitchFamily="34" charset="-122"/>
              </a:defRPr>
            </a:lvl1pPr>
          </a:lstStyle>
          <a:p>
            <a:fld id="{F68D6209-B3DA-41BE-87E3-CC78C5062099}" type="datetimeFigureOut">
              <a:rPr lang="zh-CN" altLang="en-US" smtClean="0">
                <a:solidFill>
                  <a:srgbClr val="000000">
                    <a:tint val="75000"/>
                  </a:srgbClr>
                </a:solidFill>
              </a:rPr>
              <a:t>2022/7/6</a:t>
            </a:fld>
            <a:endParaRPr lang="zh-CN" altLang="en-US" dirty="0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>
                <a:ea typeface="Adobe 黑体 Std R" panose="020B0400000000000000" pitchFamily="34" charset="-122"/>
              </a:defRPr>
            </a:lvl1pPr>
          </a:lstStyle>
          <a:p>
            <a:endParaRPr lang="zh-CN" altLang="en-US" dirty="0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>
                <a:ea typeface="Adobe 黑体 Std R" panose="020B0400000000000000" pitchFamily="34" charset="-122"/>
              </a:defRPr>
            </a:lvl1pPr>
          </a:lstStyle>
          <a:p>
            <a:fld id="{44341BB1-40C4-4700-B8C2-D06FA29C9A59}" type="slidenum">
              <a:rPr lang="zh-CN" altLang="en-US" smtClean="0">
                <a:solidFill>
                  <a:srgbClr val="000000">
                    <a:tint val="75000"/>
                  </a:srgbClr>
                </a:solidFill>
              </a:rPr>
              <a:t>‹#›</a:t>
            </a:fld>
            <a:endParaRPr lang="zh-CN" altLang="en-US" dirty="0">
              <a:solidFill>
                <a:srgbClr val="000000">
                  <a:tint val="75000"/>
                </a:srgbClr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 advTm="0">
        <p:random/>
      </p:transition>
    </mc:Choice>
    <mc:Fallback xmlns="">
      <p:transition spd="slow" advClick="0" advTm="0">
        <p:random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icture Placeholder 7"/>
          <p:cNvSpPr>
            <a:spLocks noGrp="1"/>
          </p:cNvSpPr>
          <p:nvPr>
            <p:ph type="pic" sz="quarter" idx="12"/>
          </p:nvPr>
        </p:nvSpPr>
        <p:spPr>
          <a:xfrm>
            <a:off x="6561945" y="1041338"/>
            <a:ext cx="2449031" cy="2728231"/>
          </a:xfrm>
          <a:prstGeom prst="rect">
            <a:avLst/>
          </a:prstGeom>
          <a:noFill/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>
              <a:defRPr lang="en-US" sz="16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pPr marL="0" lvl="0" algn="ctr"/>
            <a:endParaRPr lang="en-US"/>
          </a:p>
        </p:txBody>
      </p:sp>
      <p:sp>
        <p:nvSpPr>
          <p:cNvPr id="22" name="Picture Placeholder 7"/>
          <p:cNvSpPr>
            <a:spLocks noGrp="1"/>
          </p:cNvSpPr>
          <p:nvPr>
            <p:ph type="pic" sz="quarter" idx="13"/>
          </p:nvPr>
        </p:nvSpPr>
        <p:spPr>
          <a:xfrm>
            <a:off x="9099873" y="3104038"/>
            <a:ext cx="2449031" cy="3358753"/>
          </a:xfrm>
          <a:prstGeom prst="rect">
            <a:avLst/>
          </a:prstGeom>
          <a:noFill/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>
              <a:defRPr lang="en-US" sz="16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pPr marL="0" lvl="0" algn="ctr"/>
            <a:endParaRPr lang="en-US"/>
          </a:p>
        </p:txBody>
      </p:sp>
      <p:sp>
        <p:nvSpPr>
          <p:cNvPr id="23" name="Picture Placeholder 7"/>
          <p:cNvSpPr>
            <a:spLocks noGrp="1"/>
          </p:cNvSpPr>
          <p:nvPr>
            <p:ph type="pic" sz="quarter" idx="14"/>
          </p:nvPr>
        </p:nvSpPr>
        <p:spPr>
          <a:xfrm>
            <a:off x="9099873" y="1036736"/>
            <a:ext cx="2449031" cy="1964408"/>
          </a:xfrm>
          <a:prstGeom prst="rect">
            <a:avLst/>
          </a:prstGeom>
          <a:noFill/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>
              <a:defRPr lang="en-US" sz="16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pPr marL="0" lvl="0" algn="ctr"/>
            <a:endParaRPr lang="en-US"/>
          </a:p>
        </p:txBody>
      </p:sp>
      <p:sp>
        <p:nvSpPr>
          <p:cNvPr id="24" name="Picture Placeholder 7"/>
          <p:cNvSpPr>
            <a:spLocks noGrp="1"/>
          </p:cNvSpPr>
          <p:nvPr>
            <p:ph type="pic" sz="quarter" idx="15"/>
          </p:nvPr>
        </p:nvSpPr>
        <p:spPr>
          <a:xfrm>
            <a:off x="6561945" y="3881535"/>
            <a:ext cx="2449031" cy="2581256"/>
          </a:xfrm>
          <a:prstGeom prst="rect">
            <a:avLst/>
          </a:prstGeom>
          <a:noFill/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>
              <a:defRPr lang="en-US" sz="16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pPr marL="0" lvl="0" algn="ctr"/>
            <a:endParaRPr lang="en-US"/>
          </a:p>
        </p:txBody>
      </p:sp>
      <p:pic>
        <p:nvPicPr>
          <p:cNvPr id="11" name="图片 1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3029813" flipH="1" flipV="1">
            <a:off x="144001" y="178669"/>
            <a:ext cx="1002244" cy="1068651"/>
          </a:xfrm>
          <a:prstGeom prst="rect">
            <a:avLst/>
          </a:prstGeom>
        </p:spPr>
      </p:pic>
      <p:sp>
        <p:nvSpPr>
          <p:cNvPr id="12" name="文本框 11"/>
          <p:cNvSpPr txBox="1"/>
          <p:nvPr userDrawn="1"/>
        </p:nvSpPr>
        <p:spPr>
          <a:xfrm>
            <a:off x="10630526" y="514214"/>
            <a:ext cx="98616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800" dirty="0">
                <a:solidFill>
                  <a:srgbClr val="2C344B"/>
                </a:solidFill>
                <a:effectLst>
                  <a:outerShdw blurRad="25400" dist="25400" dir="2700000" algn="tl" rotWithShape="0">
                    <a:prstClr val="black">
                      <a:alpha val="20000"/>
                    </a:prstClr>
                  </a:outerShdw>
                </a:effectLst>
                <a:latin typeface="Aparajita" panose="020B0604020202020204" pitchFamily="34" charset="0"/>
                <a:ea typeface="Adobe 黑体 Std R" panose="020B0400000000000000" pitchFamily="34" charset="-122"/>
                <a:cs typeface="Aparajita" panose="020B0604020202020204" pitchFamily="34" charset="0"/>
              </a:rPr>
              <a:t>LOGO</a:t>
            </a:r>
            <a:endParaRPr lang="zh-CN" altLang="en-US" sz="2800" dirty="0">
              <a:solidFill>
                <a:srgbClr val="2C344B"/>
              </a:solidFill>
              <a:effectLst>
                <a:outerShdw blurRad="25400" dist="25400" dir="2700000" algn="tl" rotWithShape="0">
                  <a:prstClr val="black">
                    <a:alpha val="20000"/>
                  </a:prstClr>
                </a:outerShdw>
              </a:effectLst>
              <a:latin typeface="Aparajita" panose="020B0604020202020204" pitchFamily="34" charset="0"/>
              <a:ea typeface="Adobe 黑体 Std R" panose="020B0400000000000000" pitchFamily="34" charset="-122"/>
              <a:cs typeface="Aparajita" panose="020B0604020202020204" pitchFamily="34" charset="0"/>
            </a:endParaRPr>
          </a:p>
        </p:txBody>
      </p:sp>
    </p:spTree>
  </p:cSld>
  <p:clrMapOvr>
    <a:masterClrMapping/>
  </p:clrMapOvr>
  <p:transition spd="slow">
    <p:wip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3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609600" y="6356354"/>
            <a:ext cx="2844800" cy="365127"/>
          </a:xfrm>
          <a:prstGeom prst="rect">
            <a:avLst/>
          </a:prstGeom>
        </p:spPr>
        <p:txBody>
          <a:bodyPr/>
          <a:lstStyle>
            <a:lvl1pPr>
              <a:defRPr>
                <a:ea typeface="Adobe 黑体 Std R" panose="020B0400000000000000" pitchFamily="34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4165600" y="6356354"/>
            <a:ext cx="3860800" cy="365127"/>
          </a:xfrm>
          <a:prstGeom prst="rect">
            <a:avLst/>
          </a:prstGeom>
        </p:spPr>
        <p:txBody>
          <a:bodyPr/>
          <a:lstStyle>
            <a:lvl1pPr>
              <a:defRPr>
                <a:ea typeface="Adobe 黑体 Std R" panose="020B0400000000000000" pitchFamily="34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11448163" y="6382170"/>
            <a:ext cx="547804" cy="365127"/>
          </a:xfrm>
          <a:prstGeom prst="rect">
            <a:avLst/>
          </a:prstGeom>
        </p:spPr>
        <p:txBody>
          <a:bodyPr/>
          <a:lstStyle>
            <a:lvl1pPr>
              <a:defRPr>
                <a:ea typeface="Adobe 黑体 Std R" panose="020B0400000000000000" pitchFamily="34" charset="-122"/>
              </a:defRPr>
            </a:lvl1pPr>
          </a:lstStyle>
          <a:p>
            <a:fld id="{ECB62A96-75BD-4D1B-A9DE-49026C62D5F2}" type="slidenum">
              <a:rPr lang="zh-CN" altLang="en-US" smtClean="0"/>
              <a:t>‹#›</a:t>
            </a:fld>
            <a:endParaRPr lang="zh-CN" altLang="en-US" dirty="0"/>
          </a:p>
        </p:txBody>
      </p:sp>
    </p:spTree>
  </p:cSld>
  <p:clrMapOvr>
    <a:masterClrMapping/>
  </p:clrMapOvr>
  <p:transition spd="med" advClick="0" advTm="0">
    <p:random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389" y="365781"/>
            <a:ext cx="10515224" cy="1324636"/>
          </a:xfrm>
          <a:prstGeom prst="rect">
            <a:avLst/>
          </a:prstGeom>
        </p:spPr>
        <p:txBody>
          <a:bodyPr/>
          <a:lstStyle>
            <a:lvl1pPr>
              <a:defRPr>
                <a:ea typeface="Adobe 黑体 Std R" panose="020B0400000000000000" pitchFamily="34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389" y="1825891"/>
            <a:ext cx="10515224" cy="4351729"/>
          </a:xfrm>
          <a:prstGeom prst="rect">
            <a:avLst/>
          </a:prstGeom>
        </p:spPr>
        <p:txBody>
          <a:bodyPr/>
          <a:lstStyle>
            <a:lvl1pPr>
              <a:defRPr>
                <a:ea typeface="Adobe 黑体 Std R" panose="020B0400000000000000" pitchFamily="34" charset="-122"/>
              </a:defRPr>
            </a:lvl1pPr>
            <a:lvl2pPr>
              <a:defRPr>
                <a:ea typeface="Adobe 黑体 Std R" panose="020B0400000000000000" pitchFamily="34" charset="-122"/>
              </a:defRPr>
            </a:lvl2pPr>
            <a:lvl3pPr>
              <a:defRPr>
                <a:ea typeface="Adobe 黑体 Std R" panose="020B0400000000000000" pitchFamily="34" charset="-122"/>
              </a:defRPr>
            </a:lvl3pPr>
            <a:lvl4pPr>
              <a:defRPr>
                <a:ea typeface="Adobe 黑体 Std R" panose="020B0400000000000000" pitchFamily="34" charset="-122"/>
              </a:defRPr>
            </a:lvl4pPr>
            <a:lvl5pPr>
              <a:defRPr>
                <a:ea typeface="Adobe 黑体 Std R" panose="020B0400000000000000" pitchFamily="3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838390" y="6356748"/>
            <a:ext cx="2742447" cy="364275"/>
          </a:xfrm>
          <a:prstGeom prst="rect">
            <a:avLst/>
          </a:prstGeom>
        </p:spPr>
        <p:txBody>
          <a:bodyPr/>
          <a:lstStyle>
            <a:lvl1pPr>
              <a:defRPr>
                <a:ea typeface="Adobe 黑体 Std R" panose="020B0400000000000000" pitchFamily="34" charset="-122"/>
              </a:defRPr>
            </a:lvl1pPr>
          </a:lstStyle>
          <a:p>
            <a:fld id="{6CE9CDA6-EBF6-406F-B3E0-C54727C5BA5C}" type="datetimeFigureOut">
              <a:rPr lang="zh-CN" altLang="en-US" smtClean="0"/>
              <a:t>2022/7/6</a:t>
            </a:fld>
            <a:endParaRPr lang="zh-CN" altLang="en-US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4038413" y="6356748"/>
            <a:ext cx="4115176" cy="364275"/>
          </a:xfrm>
          <a:prstGeom prst="rect">
            <a:avLst/>
          </a:prstGeom>
        </p:spPr>
        <p:txBody>
          <a:bodyPr/>
          <a:lstStyle>
            <a:lvl1pPr>
              <a:defRPr>
                <a:ea typeface="Adobe 黑体 Std R" panose="020B0400000000000000" pitchFamily="34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8611167" y="6356748"/>
            <a:ext cx="2742447" cy="364275"/>
          </a:xfrm>
          <a:prstGeom prst="rect">
            <a:avLst/>
          </a:prstGeom>
        </p:spPr>
        <p:txBody>
          <a:bodyPr/>
          <a:lstStyle>
            <a:lvl1pPr>
              <a:defRPr>
                <a:ea typeface="Adobe 黑体 Std R" panose="020B0400000000000000" pitchFamily="34" charset="-122"/>
              </a:defRPr>
            </a:lvl1pPr>
          </a:lstStyle>
          <a:p>
            <a:fld id="{1EEBC43A-32FB-4EEB-A6E0-814D95442B88}" type="slidenum">
              <a:rPr lang="zh-CN" altLang="en-US" smtClean="0"/>
              <a:t>‹#›</a:t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4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: Shape 2"/>
          <p:cNvSpPr/>
          <p:nvPr userDrawn="1"/>
        </p:nvSpPr>
        <p:spPr>
          <a:xfrm>
            <a:off x="2" y="-176981"/>
            <a:ext cx="12191999" cy="4291740"/>
          </a:xfrm>
          <a:custGeom>
            <a:avLst/>
            <a:gdLst>
              <a:gd name="connsiteX0" fmla="*/ 0 w 12191999"/>
              <a:gd name="connsiteY0" fmla="*/ 0 h 4291740"/>
              <a:gd name="connsiteX1" fmla="*/ 12191999 w 12191999"/>
              <a:gd name="connsiteY1" fmla="*/ 0 h 4291740"/>
              <a:gd name="connsiteX2" fmla="*/ 12191999 w 12191999"/>
              <a:gd name="connsiteY2" fmla="*/ 1244082 h 4291740"/>
              <a:gd name="connsiteX3" fmla="*/ 12191998 w 12191999"/>
              <a:gd name="connsiteY3" fmla="*/ 1244082 h 4291740"/>
              <a:gd name="connsiteX4" fmla="*/ 12191998 w 12191999"/>
              <a:gd name="connsiteY4" fmla="*/ 3713545 h 4291740"/>
              <a:gd name="connsiteX5" fmla="*/ 9905998 w 12191999"/>
              <a:gd name="connsiteY5" fmla="*/ 4122524 h 4291740"/>
              <a:gd name="connsiteX6" fmla="*/ 9905998 w 12191999"/>
              <a:gd name="connsiteY6" fmla="*/ 4125232 h 4291740"/>
              <a:gd name="connsiteX7" fmla="*/ 9857087 w 12191999"/>
              <a:gd name="connsiteY7" fmla="*/ 4136195 h 4291740"/>
              <a:gd name="connsiteX8" fmla="*/ 9690569 w 12191999"/>
              <a:gd name="connsiteY8" fmla="*/ 4182739 h 4291740"/>
              <a:gd name="connsiteX9" fmla="*/ 8839877 w 12191999"/>
              <a:gd name="connsiteY9" fmla="*/ 4291723 h 4291740"/>
              <a:gd name="connsiteX10" fmla="*/ 8765196 w 12191999"/>
              <a:gd name="connsiteY10" fmla="*/ 4290006 h 4291740"/>
              <a:gd name="connsiteX11" fmla="*/ 8717158 w 12191999"/>
              <a:gd name="connsiteY11" fmla="*/ 4291490 h 4291740"/>
              <a:gd name="connsiteX12" fmla="*/ 7673594 w 12191999"/>
              <a:gd name="connsiteY12" fmla="*/ 4138313 h 4291740"/>
              <a:gd name="connsiteX13" fmla="*/ 7659974 w 12191999"/>
              <a:gd name="connsiteY13" fmla="*/ 4134175 h 4291740"/>
              <a:gd name="connsiteX14" fmla="*/ 7619998 w 12191999"/>
              <a:gd name="connsiteY14" fmla="*/ 4125232 h 4291740"/>
              <a:gd name="connsiteX15" fmla="*/ 7619998 w 12191999"/>
              <a:gd name="connsiteY15" fmla="*/ 4122032 h 4291740"/>
              <a:gd name="connsiteX16" fmla="*/ 7465547 w 12191999"/>
              <a:gd name="connsiteY16" fmla="*/ 4075115 h 4291740"/>
              <a:gd name="connsiteX17" fmla="*/ 5541753 w 12191999"/>
              <a:gd name="connsiteY17" fmla="*/ 3716264 h 4291740"/>
              <a:gd name="connsiteX18" fmla="*/ 5333999 w 12191999"/>
              <a:gd name="connsiteY18" fmla="*/ 3713545 h 4291740"/>
              <a:gd name="connsiteX19" fmla="*/ 5091621 w 12191999"/>
              <a:gd name="connsiteY19" fmla="*/ 3716264 h 4291740"/>
              <a:gd name="connsiteX20" fmla="*/ 235032 w 12191999"/>
              <a:gd name="connsiteY20" fmla="*/ 4170386 h 4291740"/>
              <a:gd name="connsiteX21" fmla="*/ 0 w 12191999"/>
              <a:gd name="connsiteY21" fmla="*/ 4125232 h 42917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12191999" h="4291740">
                <a:moveTo>
                  <a:pt x="0" y="0"/>
                </a:moveTo>
                <a:lnTo>
                  <a:pt x="12191999" y="0"/>
                </a:lnTo>
                <a:lnTo>
                  <a:pt x="12191999" y="1244082"/>
                </a:lnTo>
                <a:lnTo>
                  <a:pt x="12191998" y="1244082"/>
                </a:lnTo>
                <a:lnTo>
                  <a:pt x="12191998" y="3713545"/>
                </a:lnTo>
                <a:cubicBezTo>
                  <a:pt x="11048998" y="3713545"/>
                  <a:pt x="10477498" y="3951890"/>
                  <a:pt x="9905998" y="4122524"/>
                </a:cubicBezTo>
                <a:lnTo>
                  <a:pt x="9905998" y="4125232"/>
                </a:lnTo>
                <a:lnTo>
                  <a:pt x="9857087" y="4136195"/>
                </a:lnTo>
                <a:lnTo>
                  <a:pt x="9690569" y="4182739"/>
                </a:lnTo>
                <a:cubicBezTo>
                  <a:pt x="9436631" y="4247894"/>
                  <a:pt x="9169020" y="4292764"/>
                  <a:pt x="8839877" y="4291723"/>
                </a:cubicBezTo>
                <a:lnTo>
                  <a:pt x="8765196" y="4290006"/>
                </a:lnTo>
                <a:lnTo>
                  <a:pt x="8717158" y="4291490"/>
                </a:lnTo>
                <a:cubicBezTo>
                  <a:pt x="8302351" y="4296392"/>
                  <a:pt x="7985321" y="4228826"/>
                  <a:pt x="7673594" y="4138313"/>
                </a:cubicBezTo>
                <a:lnTo>
                  <a:pt x="7659974" y="4134175"/>
                </a:lnTo>
                <a:lnTo>
                  <a:pt x="7619998" y="4125232"/>
                </a:lnTo>
                <a:lnTo>
                  <a:pt x="7619998" y="4122032"/>
                </a:lnTo>
                <a:lnTo>
                  <a:pt x="7465547" y="4075115"/>
                </a:lnTo>
                <a:cubicBezTo>
                  <a:pt x="6977201" y="3922257"/>
                  <a:pt x="6451962" y="3740504"/>
                  <a:pt x="5541753" y="3716264"/>
                </a:cubicBezTo>
                <a:lnTo>
                  <a:pt x="5333999" y="3713545"/>
                </a:lnTo>
                <a:lnTo>
                  <a:pt x="5091621" y="3716264"/>
                </a:lnTo>
                <a:cubicBezTo>
                  <a:pt x="2740246" y="3769940"/>
                  <a:pt x="2590994" y="4595906"/>
                  <a:pt x="235032" y="4170386"/>
                </a:cubicBezTo>
                <a:lnTo>
                  <a:pt x="0" y="4125232"/>
                </a:lnTo>
                <a:close/>
              </a:path>
            </a:pathLst>
          </a:custGeom>
          <a:gradFill>
            <a:gsLst>
              <a:gs pos="100000">
                <a:srgbClr val="21273E"/>
              </a:gs>
              <a:gs pos="0">
                <a:srgbClr val="2C344B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87682" y="1156519"/>
            <a:ext cx="9199044" cy="5146631"/>
          </a:xfrm>
          <a:prstGeom prst="rect">
            <a:avLst/>
          </a:prstGeom>
        </p:spPr>
      </p:pic>
      <p:sp>
        <p:nvSpPr>
          <p:cNvPr id="8" name="Picture Placeholder 7"/>
          <p:cNvSpPr>
            <a:spLocks noGrp="1"/>
          </p:cNvSpPr>
          <p:nvPr>
            <p:ph type="pic" sz="quarter" idx="10"/>
          </p:nvPr>
        </p:nvSpPr>
        <p:spPr>
          <a:xfrm>
            <a:off x="4930141" y="1410612"/>
            <a:ext cx="5801591" cy="3627203"/>
          </a:xfrm>
          <a:custGeom>
            <a:avLst/>
            <a:gdLst>
              <a:gd name="connsiteX0" fmla="*/ 0 w 5778698"/>
              <a:gd name="connsiteY0" fmla="*/ 0 h 3627202"/>
              <a:gd name="connsiteX1" fmla="*/ 5778698 w 5778698"/>
              <a:gd name="connsiteY1" fmla="*/ 0 h 3627202"/>
              <a:gd name="connsiteX2" fmla="*/ 5778698 w 5778698"/>
              <a:gd name="connsiteY2" fmla="*/ 3627202 h 3627202"/>
              <a:gd name="connsiteX3" fmla="*/ 0 w 5778698"/>
              <a:gd name="connsiteY3" fmla="*/ 3627202 h 36272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778698" h="3627202">
                <a:moveTo>
                  <a:pt x="0" y="0"/>
                </a:moveTo>
                <a:lnTo>
                  <a:pt x="5778698" y="0"/>
                </a:lnTo>
                <a:lnTo>
                  <a:pt x="5778698" y="3627202"/>
                </a:lnTo>
                <a:lnTo>
                  <a:pt x="0" y="3627202"/>
                </a:lnTo>
                <a:close/>
              </a:path>
            </a:pathLst>
          </a:custGeom>
          <a:pattFill prst="ltUpDiag">
            <a:fgClr>
              <a:schemeClr val="bg1">
                <a:lumMod val="75000"/>
              </a:schemeClr>
            </a:fgClr>
            <a:bgClr>
              <a:schemeClr val="bg1">
                <a:lumMod val="95000"/>
              </a:schemeClr>
            </a:bgClr>
          </a:pattFill>
        </p:spPr>
        <p:txBody>
          <a:bodyPr wrap="square">
            <a:noAutofit/>
          </a:bodyPr>
          <a:lstStyle>
            <a:lvl1pPr>
              <a:defRPr lang="en-US" sz="1400" b="1" i="1" dirty="0"/>
            </a:lvl1pPr>
          </a:lstStyle>
          <a:p>
            <a:pPr marL="0" lvl="0" indent="0">
              <a:buNone/>
            </a:pPr>
            <a:endParaRPr lang="en-US" dirty="0"/>
          </a:p>
        </p:txBody>
      </p:sp>
    </p:spTree>
  </p:cSld>
  <p:clrMapOvr>
    <a:masterClrMapping/>
  </p:clrMapOvr>
  <p:transition spd="med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2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/>
          <p:cNvSpPr txBox="1"/>
          <p:nvPr/>
        </p:nvSpPr>
        <p:spPr>
          <a:xfrm>
            <a:off x="2237724" y="1747613"/>
            <a:ext cx="885653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7200" dirty="0">
                <a:latin typeface="+mn-ea"/>
                <a:cs typeface="Aparajita" panose="020B0604020202020204" pitchFamily="34" charset="0"/>
              </a:rPr>
              <a:t>2022 WebGL</a:t>
            </a:r>
            <a:r>
              <a:rPr lang="zh-CN" altLang="en-US" sz="7200" dirty="0">
                <a:latin typeface="+mn-ea"/>
                <a:cs typeface="Aparajita" panose="020B0604020202020204" pitchFamily="34" charset="0"/>
              </a:rPr>
              <a:t>中级课程</a:t>
            </a:r>
          </a:p>
        </p:txBody>
      </p:sp>
      <p:pic>
        <p:nvPicPr>
          <p:cNvPr id="7" name="图片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67772" flipV="1">
            <a:off x="-2318053" y="-2781509"/>
            <a:ext cx="6930283" cy="6930283"/>
          </a:xfrm>
          <a:prstGeom prst="rect">
            <a:avLst/>
          </a:prstGeom>
        </p:spPr>
      </p:pic>
      <p:pic>
        <p:nvPicPr>
          <p:cNvPr id="8" name="图片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615912" flipV="1">
            <a:off x="7864806" y="2404740"/>
            <a:ext cx="6930283" cy="6930283"/>
          </a:xfrm>
          <a:prstGeom prst="rect">
            <a:avLst/>
          </a:prstGeom>
        </p:spPr>
      </p:pic>
      <p:pic>
        <p:nvPicPr>
          <p:cNvPr id="12" name="图片 1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182854"/>
            <a:ext cx="2095531" cy="2675146"/>
          </a:xfrm>
          <a:prstGeom prst="rect">
            <a:avLst/>
          </a:prstGeom>
        </p:spPr>
      </p:pic>
      <p:sp>
        <p:nvSpPr>
          <p:cNvPr id="13" name="文本框 12"/>
          <p:cNvSpPr txBox="1"/>
          <p:nvPr/>
        </p:nvSpPr>
        <p:spPr>
          <a:xfrm>
            <a:off x="4985207" y="3061411"/>
            <a:ext cx="1882247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4400" b="1" dirty="0">
                <a:latin typeface="+mn-ea"/>
              </a:rPr>
              <a:t>环境光</a:t>
            </a:r>
          </a:p>
        </p:txBody>
      </p:sp>
      <p:sp>
        <p:nvSpPr>
          <p:cNvPr id="14" name="文本框 13"/>
          <p:cNvSpPr txBox="1"/>
          <p:nvPr/>
        </p:nvSpPr>
        <p:spPr>
          <a:xfrm>
            <a:off x="5188616" y="4831757"/>
            <a:ext cx="2390398" cy="11182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200000"/>
              </a:lnSpc>
            </a:pPr>
            <a:r>
              <a:rPr lang="zh-CN" altLang="en-US" dirty="0"/>
              <a:t>讲解人：冰老师</a:t>
            </a:r>
            <a:endParaRPr lang="en-US" altLang="zh-CN" dirty="0"/>
          </a:p>
          <a:p>
            <a:pPr>
              <a:lnSpc>
                <a:spcPct val="200000"/>
              </a:lnSpc>
            </a:pPr>
            <a:r>
              <a:rPr lang="zh-CN" altLang="en-US" dirty="0"/>
              <a:t>讲解时间：</a:t>
            </a:r>
            <a:r>
              <a:rPr lang="en-US" altLang="zh-CN" dirty="0"/>
              <a:t>2022.06.22</a:t>
            </a:r>
          </a:p>
        </p:txBody>
      </p:sp>
    </p:spTree>
  </p:cSld>
  <p:clrMapOvr>
    <a:masterClrMapping/>
  </p:clrMapOvr>
  <p:transition/>
  <mc:AlternateContent xmlns:mc="http://schemas.openxmlformats.org/markup-compatibility/2006" xmlns:p14="http://schemas.microsoft.com/office/powerpoint/2010/main">
    <mc:Choice Requires="p14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  <p:cond evt="onBegin" delay="0">
                              <p:tn val="2"/>
                            </p:cond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2" presetClass="entr" presetSubtype="9" decel="100000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7" dur="750" fill="hold"/>
                                            <p:tgtEl>
                                              <p:spTgt spid="7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8" dur="750" fill="hold"/>
                                            <p:tgtEl>
                                              <p:spTgt spid="7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9" presetID="2" presetClass="entr" presetSubtype="6" decel="100000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8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11" dur="750" fill="hold"/>
                                            <p:tgtEl>
                                              <p:spTgt spid="8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12" dur="750" fill="hold"/>
                                            <p:tgtEl>
                                              <p:spTgt spid="8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3" presetID="2" presetClass="entr" presetSubtype="1" fill="hold" grpId="0" nodeType="withEffect" p14:presetBounceEnd="40000">
                                      <p:stCondLst>
                                        <p:cond delay="500"/>
                                      </p:stCondLst>
                                      <p:childTnLst>
                                        <p:set>
                                          <p:cBhvr>
                                            <p:cTn id="1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40000">
                                          <p:cBhvr additive="base">
                                            <p:cTn id="15" dur="750" fill="hold"/>
                                            <p:tgtEl>
                                              <p:spTgt spid="3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40000">
                                          <p:cBhvr additive="base">
                                            <p:cTn id="16" dur="750" fill="hold"/>
                                            <p:tgtEl>
                                              <p:spTgt spid="3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3" grpId="0"/>
        </p:bldLst>
      </p:timing>
    </mc:Choice>
    <mc:Fallback xmlns="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  <p:cond evt="onBegin" delay="0">
                              <p:tn val="2"/>
                            </p:cond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2" presetClass="entr" presetSubtype="9" decel="100000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7" dur="750" fill="hold"/>
                                            <p:tgtEl>
                                              <p:spTgt spid="7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8" dur="750" fill="hold"/>
                                            <p:tgtEl>
                                              <p:spTgt spid="7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9" presetID="2" presetClass="entr" presetSubtype="6" decel="100000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8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11" dur="750" fill="hold"/>
                                            <p:tgtEl>
                                              <p:spTgt spid="8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12" dur="750" fill="hold"/>
                                            <p:tgtEl>
                                              <p:spTgt spid="8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3" presetID="2" presetClass="entr" presetSubtype="1" fill="hold" grpId="0" nodeType="withEffect">
                                      <p:stCondLst>
                                        <p:cond delay="500"/>
                                      </p:stCondLst>
                                      <p:childTnLst>
                                        <p:set>
                                          <p:cBhvr>
                                            <p:cTn id="1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15" dur="750" fill="hold"/>
                                            <p:tgtEl>
                                              <p:spTgt spid="3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16" dur="750" fill="hold"/>
                                            <p:tgtEl>
                                              <p:spTgt spid="3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3" grpId="0"/>
        </p:bldLst>
      </p:timing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图片 1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7744399" flipV="1">
            <a:off x="-175852" y="-152570"/>
            <a:ext cx="6930283" cy="7389479"/>
          </a:xfrm>
          <a:prstGeom prst="rect">
            <a:avLst/>
          </a:prstGeom>
        </p:spPr>
      </p:pic>
      <p:sp>
        <p:nvSpPr>
          <p:cNvPr id="4" name="文本框 3"/>
          <p:cNvSpPr txBox="1"/>
          <p:nvPr/>
        </p:nvSpPr>
        <p:spPr>
          <a:xfrm>
            <a:off x="4907897" y="1235342"/>
            <a:ext cx="198276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lang="en-US" altLang="zh-CN" sz="2000" dirty="0">
                <a:solidFill>
                  <a:srgbClr val="21273E"/>
                </a:solidFill>
                <a:effectLst>
                  <a:outerShdw blurRad="38100" dist="38100" dir="2700000" algn="tl">
                    <a:srgbClr val="000000">
                      <a:alpha val="30000"/>
                    </a:srgbClr>
                  </a:outerShdw>
                </a:effectLst>
                <a:latin typeface="Aparajita" panose="020B0604020202020204" pitchFamily="34" charset="0"/>
                <a:ea typeface="造字工房力黑（非商用）常规体" pitchFamily="50" charset="-122"/>
                <a:cs typeface="Aparajita" panose="020B0604020202020204" pitchFamily="34" charset="0"/>
              </a:rPr>
              <a:t>CONTENTS</a:t>
            </a:r>
            <a:endParaRPr lang="zh-CN" altLang="en-US" sz="2000" dirty="0">
              <a:solidFill>
                <a:srgbClr val="21273E"/>
              </a:solidFill>
              <a:effectLst>
                <a:outerShdw blurRad="38100" dist="38100" dir="2700000" algn="tl">
                  <a:srgbClr val="000000">
                    <a:alpha val="30000"/>
                  </a:srgbClr>
                </a:outerShdw>
              </a:effectLst>
              <a:latin typeface="Aparajita" panose="020B0604020202020204" pitchFamily="34" charset="0"/>
              <a:ea typeface="造字工房力黑（非商用）常规体" pitchFamily="50" charset="-122"/>
              <a:cs typeface="Aparajita" panose="020B0604020202020204" pitchFamily="34" charset="0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4799079" y="1723504"/>
            <a:ext cx="125662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lang="zh-CN" altLang="en-US" sz="4000" dirty="0">
                <a:solidFill>
                  <a:srgbClr val="21273E"/>
                </a:solidFill>
                <a:effectLst>
                  <a:outerShdw blurRad="38100" dist="38100" dir="2700000" algn="tl">
                    <a:srgbClr val="000000">
                      <a:alpha val="30000"/>
                    </a:srgbClr>
                  </a:outerShdw>
                </a:effectLst>
                <a:latin typeface="Adobe 黑体 Std R" panose="020B0400000000000000" pitchFamily="34" charset="-122"/>
                <a:ea typeface="Adobe 黑体 Std R" panose="020B0400000000000000" pitchFamily="34" charset="-122"/>
              </a:rPr>
              <a:t>目录</a:t>
            </a:r>
          </a:p>
        </p:txBody>
      </p:sp>
      <p:grpSp>
        <p:nvGrpSpPr>
          <p:cNvPr id="19" name="组合 18"/>
          <p:cNvGrpSpPr/>
          <p:nvPr/>
        </p:nvGrpSpPr>
        <p:grpSpPr>
          <a:xfrm>
            <a:off x="7355538" y="2812169"/>
            <a:ext cx="3308851" cy="528685"/>
            <a:chOff x="7160548" y="2534162"/>
            <a:chExt cx="3308851" cy="528685"/>
          </a:xfrm>
        </p:grpSpPr>
        <p:sp>
          <p:nvSpPr>
            <p:cNvPr id="11" name="文本框 10"/>
            <p:cNvSpPr txBox="1"/>
            <p:nvPr/>
          </p:nvSpPr>
          <p:spPr>
            <a:xfrm>
              <a:off x="7843210" y="2688777"/>
              <a:ext cx="1273159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 b="1" dirty="0">
                  <a:solidFill>
                    <a:srgbClr val="2C344B"/>
                  </a:solidFill>
                  <a:effectLst>
                    <a:outerShdw blurRad="38100" dist="38100" dir="2700000" algn="tl">
                      <a:srgbClr val="000000">
                        <a:alpha val="30000"/>
                      </a:srgbClr>
                    </a:outerShdw>
                  </a:effectLst>
                  <a:latin typeface="Adobe 黑体 Std R" panose="020B0400000000000000" pitchFamily="34" charset="-122"/>
                  <a:ea typeface="Adobe 黑体 Std R" panose="020B0400000000000000" pitchFamily="34" charset="-122"/>
                </a:rPr>
                <a:t>前言</a:t>
              </a:r>
            </a:p>
          </p:txBody>
        </p:sp>
        <p:sp>
          <p:nvSpPr>
            <p:cNvPr id="18" name="圆角矩形 17"/>
            <p:cNvSpPr/>
            <p:nvPr/>
          </p:nvSpPr>
          <p:spPr>
            <a:xfrm>
              <a:off x="7160548" y="2648693"/>
              <a:ext cx="3308851" cy="414154"/>
            </a:xfrm>
            <a:prstGeom prst="roundRect">
              <a:avLst>
                <a:gd name="adj" fmla="val 7796"/>
              </a:avLst>
            </a:prstGeom>
            <a:noFill/>
            <a:ln>
              <a:solidFill>
                <a:srgbClr val="2C344B">
                  <a:alpha val="50000"/>
                </a:srgbClr>
              </a:solidFill>
            </a:ln>
            <a:effectLst>
              <a:outerShdw blurRad="127000" dist="38100" dir="2700000" algn="tl" rotWithShape="0">
                <a:prstClr val="black">
                  <a:alpha val="2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ea typeface="Adobe 黑体 Std R" panose="020B0400000000000000" pitchFamily="34" charset="-122"/>
              </a:endParaRPr>
            </a:p>
          </p:txBody>
        </p:sp>
        <p:sp>
          <p:nvSpPr>
            <p:cNvPr id="16" name="矩形 15"/>
            <p:cNvSpPr/>
            <p:nvPr/>
          </p:nvSpPr>
          <p:spPr>
            <a:xfrm>
              <a:off x="7342620" y="2534162"/>
              <a:ext cx="399972" cy="399972"/>
            </a:xfrm>
            <a:prstGeom prst="rect">
              <a:avLst/>
            </a:prstGeom>
            <a:gradFill>
              <a:gsLst>
                <a:gs pos="0">
                  <a:srgbClr val="2C344B"/>
                </a:gs>
                <a:gs pos="100000">
                  <a:srgbClr val="21273E"/>
                </a:gs>
              </a:gsLst>
              <a:lin ang="5400000" scaled="0"/>
            </a:gradFill>
            <a:ln>
              <a:noFill/>
            </a:ln>
            <a:effectLst>
              <a:outerShdw blurRad="127000" dist="38100" dir="2700000" algn="tl" rotWithShape="0">
                <a:prstClr val="black">
                  <a:alpha val="2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lnSpc>
                  <a:spcPct val="120000"/>
                </a:lnSpc>
              </a:pPr>
              <a:r>
                <a:rPr lang="en-US" altLang="zh-CN" sz="2800" dirty="0">
                  <a:latin typeface="Aparajita" panose="020B0604020202020204" pitchFamily="34" charset="0"/>
                  <a:ea typeface="Adobe 黑体 Std R" panose="020B0400000000000000" pitchFamily="34" charset="-122"/>
                  <a:cs typeface="Aparajita" panose="020B0604020202020204" pitchFamily="34" charset="0"/>
                </a:rPr>
                <a:t>01</a:t>
              </a:r>
              <a:endParaRPr lang="zh-CN" altLang="en-US" sz="2800" dirty="0">
                <a:latin typeface="Aparajita" panose="020B0604020202020204" pitchFamily="34" charset="0"/>
                <a:ea typeface="Adobe 黑体 Std R" panose="020B0400000000000000" pitchFamily="34" charset="-122"/>
                <a:cs typeface="Aparajita" panose="020B0604020202020204" pitchFamily="34" charset="0"/>
              </a:endParaRPr>
            </a:p>
          </p:txBody>
        </p:sp>
      </p:grpSp>
      <p:grpSp>
        <p:nvGrpSpPr>
          <p:cNvPr id="50" name="组合 49"/>
          <p:cNvGrpSpPr/>
          <p:nvPr/>
        </p:nvGrpSpPr>
        <p:grpSpPr>
          <a:xfrm>
            <a:off x="7937582" y="3571477"/>
            <a:ext cx="3308851" cy="528685"/>
            <a:chOff x="7160548" y="2534162"/>
            <a:chExt cx="3308851" cy="528685"/>
          </a:xfrm>
        </p:grpSpPr>
        <p:sp>
          <p:nvSpPr>
            <p:cNvPr id="54" name="文本框 53"/>
            <p:cNvSpPr txBox="1"/>
            <p:nvPr/>
          </p:nvSpPr>
          <p:spPr>
            <a:xfrm>
              <a:off x="8514376" y="2688777"/>
              <a:ext cx="1273159" cy="3683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zh-CN" altLang="en-US" b="1" dirty="0">
                  <a:solidFill>
                    <a:srgbClr val="2C344B"/>
                  </a:solidFill>
                  <a:effectLst>
                    <a:outerShdw blurRad="38100" dist="38100" dir="2700000" algn="tl">
                      <a:srgbClr val="000000">
                        <a:alpha val="30000"/>
                      </a:srgbClr>
                    </a:outerShdw>
                  </a:effectLst>
                  <a:latin typeface="Adobe 黑体 Std R" panose="020B0400000000000000" pitchFamily="34" charset="-122"/>
                  <a:ea typeface="Adobe 黑体 Std R" panose="020B0400000000000000" pitchFamily="34" charset="-122"/>
                </a:rPr>
                <a:t>理论基础</a:t>
              </a:r>
            </a:p>
          </p:txBody>
        </p:sp>
        <p:sp>
          <p:nvSpPr>
            <p:cNvPr id="52" name="圆角矩形 51"/>
            <p:cNvSpPr/>
            <p:nvPr/>
          </p:nvSpPr>
          <p:spPr>
            <a:xfrm>
              <a:off x="7160548" y="2648693"/>
              <a:ext cx="3308851" cy="414154"/>
            </a:xfrm>
            <a:prstGeom prst="roundRect">
              <a:avLst>
                <a:gd name="adj" fmla="val 7796"/>
              </a:avLst>
            </a:prstGeom>
            <a:noFill/>
            <a:ln>
              <a:solidFill>
                <a:srgbClr val="2C344B">
                  <a:alpha val="50000"/>
                </a:srgbClr>
              </a:solidFill>
            </a:ln>
            <a:effectLst>
              <a:outerShdw blurRad="127000" dist="38100" dir="2700000" algn="tl" rotWithShape="0">
                <a:prstClr val="black">
                  <a:alpha val="2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ea typeface="Adobe 黑体 Std R" panose="020B0400000000000000" pitchFamily="34" charset="-122"/>
              </a:endParaRPr>
            </a:p>
          </p:txBody>
        </p:sp>
        <p:sp>
          <p:nvSpPr>
            <p:cNvPr id="53" name="矩形 52"/>
            <p:cNvSpPr/>
            <p:nvPr/>
          </p:nvSpPr>
          <p:spPr>
            <a:xfrm>
              <a:off x="9879757" y="2534162"/>
              <a:ext cx="399972" cy="399972"/>
            </a:xfrm>
            <a:prstGeom prst="rect">
              <a:avLst/>
            </a:prstGeom>
            <a:gradFill>
              <a:gsLst>
                <a:gs pos="0">
                  <a:srgbClr val="2C344B"/>
                </a:gs>
                <a:gs pos="100000">
                  <a:srgbClr val="21273E"/>
                </a:gs>
              </a:gsLst>
              <a:lin ang="5400000" scaled="0"/>
            </a:gradFill>
            <a:ln>
              <a:noFill/>
            </a:ln>
            <a:effectLst>
              <a:outerShdw blurRad="127000" dist="38100" dir="2700000" algn="tl" rotWithShape="0">
                <a:prstClr val="black">
                  <a:alpha val="2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lnSpc>
                  <a:spcPct val="120000"/>
                </a:lnSpc>
              </a:pPr>
              <a:r>
                <a:rPr lang="en-US" altLang="zh-CN" sz="2800" dirty="0">
                  <a:latin typeface="Aparajita" panose="020B0604020202020204" pitchFamily="34" charset="0"/>
                  <a:ea typeface="Adobe 黑体 Std R" panose="020B0400000000000000" pitchFamily="34" charset="-122"/>
                  <a:cs typeface="Aparajita" panose="020B0604020202020204" pitchFamily="34" charset="0"/>
                </a:rPr>
                <a:t>02</a:t>
              </a:r>
              <a:endParaRPr lang="zh-CN" altLang="en-US" sz="2800" dirty="0">
                <a:latin typeface="Aparajita" panose="020B0604020202020204" pitchFamily="34" charset="0"/>
                <a:ea typeface="Adobe 黑体 Std R" panose="020B0400000000000000" pitchFamily="34" charset="-122"/>
                <a:cs typeface="Aparajita" panose="020B0604020202020204" pitchFamily="34" charset="0"/>
              </a:endParaRPr>
            </a:p>
          </p:txBody>
        </p:sp>
      </p:grpSp>
      <p:sp>
        <p:nvSpPr>
          <p:cNvPr id="95" name="矩形 94"/>
          <p:cNvSpPr/>
          <p:nvPr/>
        </p:nvSpPr>
        <p:spPr>
          <a:xfrm>
            <a:off x="2204854" y="2894217"/>
            <a:ext cx="1748168" cy="1505737"/>
          </a:xfrm>
          <a:prstGeom prst="rect">
            <a:avLst/>
          </a:prstGeom>
          <a:gradFill>
            <a:gsLst>
              <a:gs pos="0">
                <a:srgbClr val="2C344B">
                  <a:alpha val="0"/>
                </a:srgbClr>
              </a:gs>
              <a:gs pos="86000">
                <a:srgbClr val="21273E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3200" dirty="0">
                <a:latin typeface="Aparajita" panose="020B0604020202020204" pitchFamily="34" charset="0"/>
                <a:ea typeface="Adobe 黑体 Std R" panose="020B0400000000000000" pitchFamily="34" charset="-122"/>
                <a:cs typeface="Aparajita" panose="020B0604020202020204" pitchFamily="34" charset="0"/>
              </a:rPr>
              <a:t>BUSINESS PLAN</a:t>
            </a:r>
            <a:endParaRPr lang="zh-CN" altLang="en-US" sz="3200" dirty="0">
              <a:latin typeface="Aparajita" panose="020B0604020202020204" pitchFamily="34" charset="0"/>
              <a:ea typeface="Adobe 黑体 Std R" panose="020B0400000000000000" pitchFamily="34" charset="-122"/>
              <a:cs typeface="Aparajita" panose="020B0604020202020204" pitchFamily="34" charset="0"/>
            </a:endParaRPr>
          </a:p>
        </p:txBody>
      </p:sp>
      <p:grpSp>
        <p:nvGrpSpPr>
          <p:cNvPr id="97" name="组合 96"/>
          <p:cNvGrpSpPr/>
          <p:nvPr/>
        </p:nvGrpSpPr>
        <p:grpSpPr>
          <a:xfrm>
            <a:off x="4973269" y="1609541"/>
            <a:ext cx="7218731" cy="69134"/>
            <a:chOff x="4973269" y="1609541"/>
            <a:chExt cx="7218731" cy="69134"/>
          </a:xfrm>
        </p:grpSpPr>
        <p:cxnSp>
          <p:nvCxnSpPr>
            <p:cNvPr id="15" name="直接连接符 14"/>
            <p:cNvCxnSpPr/>
            <p:nvPr/>
          </p:nvCxnSpPr>
          <p:spPr>
            <a:xfrm>
              <a:off x="4973269" y="1644108"/>
              <a:ext cx="7218731" cy="0"/>
            </a:xfrm>
            <a:prstGeom prst="line">
              <a:avLst/>
            </a:prstGeom>
            <a:ln w="12700">
              <a:solidFill>
                <a:srgbClr val="21273E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6" name="矩形 95"/>
            <p:cNvSpPr/>
            <p:nvPr/>
          </p:nvSpPr>
          <p:spPr>
            <a:xfrm>
              <a:off x="4978265" y="1609541"/>
              <a:ext cx="932856" cy="69134"/>
            </a:xfrm>
            <a:prstGeom prst="rect">
              <a:avLst/>
            </a:prstGeom>
            <a:gradFill>
              <a:gsLst>
                <a:gs pos="0">
                  <a:srgbClr val="2C344B"/>
                </a:gs>
                <a:gs pos="100000">
                  <a:srgbClr val="21273E"/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ea typeface="Adobe 黑体 Std R" panose="020B0400000000000000" pitchFamily="34" charset="-122"/>
              </a:endParaRPr>
            </a:p>
          </p:txBody>
        </p:sp>
      </p:grpSp>
      <p:grpSp>
        <p:nvGrpSpPr>
          <p:cNvPr id="2" name="组合 1"/>
          <p:cNvGrpSpPr/>
          <p:nvPr/>
        </p:nvGrpSpPr>
        <p:grpSpPr>
          <a:xfrm>
            <a:off x="7355922" y="4300457"/>
            <a:ext cx="3308851" cy="577580"/>
            <a:chOff x="7160548" y="2485267"/>
            <a:chExt cx="3308851" cy="577580"/>
          </a:xfrm>
        </p:grpSpPr>
        <p:sp>
          <p:nvSpPr>
            <p:cNvPr id="3" name="文本框 2"/>
            <p:cNvSpPr txBox="1"/>
            <p:nvPr/>
          </p:nvSpPr>
          <p:spPr>
            <a:xfrm>
              <a:off x="8514368" y="2688467"/>
              <a:ext cx="1946910" cy="3683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zh-CN" altLang="en-US" b="1" dirty="0">
                  <a:solidFill>
                    <a:srgbClr val="2C344B"/>
                  </a:solidFill>
                  <a:effectLst>
                    <a:outerShdw blurRad="38100" dist="38100" dir="2700000" algn="tl">
                      <a:srgbClr val="000000">
                        <a:alpha val="30000"/>
                      </a:srgbClr>
                    </a:outerShdw>
                  </a:effectLst>
                  <a:latin typeface="Adobe 黑体 Std R" panose="020B0400000000000000" pitchFamily="34" charset="-122"/>
                  <a:ea typeface="Adobe 黑体 Std R" panose="020B0400000000000000" pitchFamily="34" charset="-122"/>
                </a:rPr>
                <a:t>课程目录介绍</a:t>
              </a:r>
            </a:p>
          </p:txBody>
        </p:sp>
        <p:sp>
          <p:nvSpPr>
            <p:cNvPr id="6" name="圆角矩形 5"/>
            <p:cNvSpPr/>
            <p:nvPr/>
          </p:nvSpPr>
          <p:spPr>
            <a:xfrm>
              <a:off x="7160548" y="2648693"/>
              <a:ext cx="3308851" cy="414154"/>
            </a:xfrm>
            <a:prstGeom prst="roundRect">
              <a:avLst>
                <a:gd name="adj" fmla="val 7796"/>
              </a:avLst>
            </a:prstGeom>
            <a:noFill/>
            <a:ln>
              <a:solidFill>
                <a:srgbClr val="2C344B">
                  <a:alpha val="50000"/>
                </a:srgbClr>
              </a:solidFill>
            </a:ln>
            <a:effectLst>
              <a:outerShdw blurRad="127000" dist="38100" dir="2700000" algn="tl" rotWithShape="0">
                <a:prstClr val="black">
                  <a:alpha val="2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ea typeface="Adobe 黑体 Std R" panose="020B0400000000000000" pitchFamily="34" charset="-122"/>
              </a:endParaRPr>
            </a:p>
          </p:txBody>
        </p:sp>
        <p:sp>
          <p:nvSpPr>
            <p:cNvPr id="7" name="矩形 6"/>
            <p:cNvSpPr/>
            <p:nvPr/>
          </p:nvSpPr>
          <p:spPr>
            <a:xfrm>
              <a:off x="7342297" y="2485267"/>
              <a:ext cx="399972" cy="399972"/>
            </a:xfrm>
            <a:prstGeom prst="rect">
              <a:avLst/>
            </a:prstGeom>
            <a:gradFill>
              <a:gsLst>
                <a:gs pos="0">
                  <a:srgbClr val="2C344B"/>
                </a:gs>
                <a:gs pos="100000">
                  <a:srgbClr val="21273E"/>
                </a:gs>
              </a:gsLst>
              <a:lin ang="5400000" scaled="0"/>
            </a:gradFill>
            <a:ln>
              <a:noFill/>
            </a:ln>
            <a:effectLst>
              <a:outerShdw blurRad="127000" dist="38100" dir="2700000" algn="tl" rotWithShape="0">
                <a:prstClr val="black">
                  <a:alpha val="2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lnSpc>
                  <a:spcPct val="120000"/>
                </a:lnSpc>
              </a:pPr>
              <a:r>
                <a:rPr lang="en-US" altLang="zh-CN" sz="2800" dirty="0">
                  <a:latin typeface="Aparajita" panose="020B0604020202020204" pitchFamily="34" charset="0"/>
                  <a:ea typeface="Adobe 黑体 Std R" panose="020B0400000000000000" pitchFamily="34" charset="-122"/>
                  <a:cs typeface="Aparajita" panose="020B0604020202020204" pitchFamily="34" charset="0"/>
                </a:rPr>
                <a:t>03</a:t>
              </a:r>
              <a:endParaRPr lang="zh-CN" altLang="en-US" sz="2800" dirty="0">
                <a:latin typeface="Aparajita" panose="020B0604020202020204" pitchFamily="34" charset="0"/>
                <a:ea typeface="Adobe 黑体 Std R" panose="020B0400000000000000" pitchFamily="34" charset="-122"/>
                <a:cs typeface="Aparajita" panose="020B0604020202020204" pitchFamily="34" charset="0"/>
              </a:endParaRPr>
            </a:p>
          </p:txBody>
        </p:sp>
      </p:grp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airplane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图片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2717549" flipV="1">
            <a:off x="9618575" y="440869"/>
            <a:ext cx="5572132" cy="5941338"/>
          </a:xfrm>
          <a:prstGeom prst="rect">
            <a:avLst/>
          </a:prstGeom>
        </p:spPr>
      </p:pic>
      <p:pic>
        <p:nvPicPr>
          <p:cNvPr id="6" name="图片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8846288" flipH="1" flipV="1">
            <a:off x="-2720753" y="440869"/>
            <a:ext cx="5572134" cy="5941338"/>
          </a:xfrm>
          <a:prstGeom prst="rect">
            <a:avLst/>
          </a:prstGeom>
        </p:spPr>
      </p:pic>
      <p:sp>
        <p:nvSpPr>
          <p:cNvPr id="8" name="TextBox 30"/>
          <p:cNvSpPr txBox="1"/>
          <p:nvPr/>
        </p:nvSpPr>
        <p:spPr>
          <a:xfrm>
            <a:off x="3019865" y="2582518"/>
            <a:ext cx="615227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228600"/>
            <a:r>
              <a:rPr lang="en-US" altLang="zh-CN" sz="9600" b="1" dirty="0">
                <a:solidFill>
                  <a:schemeClr val="bg1">
                    <a:lumMod val="65000"/>
                    <a:alpha val="20000"/>
                  </a:schemeClr>
                </a:solidFill>
                <a:latin typeface="Aparajita" panose="020B0604020202020204" pitchFamily="34" charset="0"/>
                <a:ea typeface="微软雅黑 Light" panose="020B0502040204020203" pitchFamily="34" charset="-122"/>
                <a:cs typeface="Aparajita" panose="020B0604020202020204" pitchFamily="34" charset="0"/>
              </a:rPr>
              <a:t>PART ONE</a:t>
            </a:r>
            <a:endParaRPr lang="zh-CN" altLang="en-US" sz="9600" b="1" dirty="0">
              <a:solidFill>
                <a:schemeClr val="bg1">
                  <a:lumMod val="65000"/>
                  <a:alpha val="20000"/>
                </a:schemeClr>
              </a:solidFill>
              <a:latin typeface="Aparajita" panose="020B0604020202020204" pitchFamily="34" charset="0"/>
              <a:ea typeface="微软雅黑 Light" panose="020B0502040204020203" pitchFamily="34" charset="-122"/>
              <a:cs typeface="Aparajita" panose="020B0604020202020204" pitchFamily="34" charset="0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4259185" y="2979877"/>
            <a:ext cx="3673630" cy="1050925"/>
          </a:xfrm>
          <a:prstGeom prst="rect">
            <a:avLst/>
          </a:prstGeom>
          <a:noFill/>
          <a:scene3d>
            <a:camera prst="perspectiveRight"/>
            <a:lightRig rig="threePt" dir="t"/>
          </a:scene3d>
        </p:spPr>
        <p:txBody>
          <a:bodyPr wrap="square" rtlCol="0">
            <a:spAutoFit/>
          </a:bodyPr>
          <a:lstStyle/>
          <a:p>
            <a:pPr algn="ctr">
              <a:lnSpc>
                <a:spcPct val="130000"/>
              </a:lnSpc>
            </a:pPr>
            <a:r>
              <a:rPr lang="zh-CN" altLang="en-US" sz="4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基础理论</a:t>
            </a:r>
            <a:endParaRPr lang="en-US" altLang="zh-CN" sz="4800" b="1" dirty="0">
              <a:solidFill>
                <a:schemeClr val="tx1">
                  <a:lumMod val="85000"/>
                  <a:lumOff val="1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0" name="矩形 9"/>
          <p:cNvSpPr/>
          <p:nvPr/>
        </p:nvSpPr>
        <p:spPr>
          <a:xfrm>
            <a:off x="5902012" y="4149418"/>
            <a:ext cx="387976" cy="79048"/>
          </a:xfrm>
          <a:prstGeom prst="rect">
            <a:avLst/>
          </a:prstGeom>
          <a:gradFill>
            <a:gsLst>
              <a:gs pos="100000">
                <a:srgbClr val="21273E"/>
              </a:gs>
              <a:gs pos="0">
                <a:srgbClr val="2C344B"/>
              </a:gs>
            </a:gsLst>
            <a:lin ang="5400000" scaled="0"/>
          </a:gradFill>
          <a:ln>
            <a:noFill/>
          </a:ln>
          <a:effectLst>
            <a:outerShdw blurRad="127000" dist="38100" dir="2700000" algn="tl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ea typeface="Adobe 黑体 Std R" panose="020B0400000000000000" pitchFamily="34" charset="-122"/>
            </a:endParaRPr>
          </a:p>
        </p:txBody>
      </p:sp>
      <p:grpSp>
        <p:nvGrpSpPr>
          <p:cNvPr id="13" name="组合 12"/>
          <p:cNvGrpSpPr/>
          <p:nvPr/>
        </p:nvGrpSpPr>
        <p:grpSpPr>
          <a:xfrm>
            <a:off x="5677177" y="1563946"/>
            <a:ext cx="837646" cy="952069"/>
            <a:chOff x="5568043" y="1174090"/>
            <a:chExt cx="1383041" cy="1571969"/>
          </a:xfrm>
        </p:grpSpPr>
        <p:sp>
          <p:nvSpPr>
            <p:cNvPr id="12" name="圆角矩形 11"/>
            <p:cNvSpPr/>
            <p:nvPr/>
          </p:nvSpPr>
          <p:spPr>
            <a:xfrm rot="2700000">
              <a:off x="5568043" y="1174090"/>
              <a:ext cx="1383041" cy="1383041"/>
            </a:xfrm>
            <a:prstGeom prst="roundRect">
              <a:avLst>
                <a:gd name="adj" fmla="val 4861"/>
              </a:avLst>
            </a:prstGeom>
            <a:gradFill>
              <a:gsLst>
                <a:gs pos="0">
                  <a:srgbClr val="2C344B"/>
                </a:gs>
                <a:gs pos="100000">
                  <a:srgbClr val="21273E"/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ea typeface="Adobe 黑体 Std R" panose="020B0400000000000000" pitchFamily="34" charset="-122"/>
              </a:endParaRPr>
            </a:p>
          </p:txBody>
        </p:sp>
        <p:sp>
          <p:nvSpPr>
            <p:cNvPr id="11" name="文本框 10"/>
            <p:cNvSpPr txBox="1"/>
            <p:nvPr/>
          </p:nvSpPr>
          <p:spPr>
            <a:xfrm>
              <a:off x="5633972" y="1223704"/>
              <a:ext cx="1256627" cy="152235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CN" sz="5400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30000"/>
                      </a:srgbClr>
                    </a:outerShdw>
                  </a:effectLst>
                  <a:latin typeface="Aparajita" panose="020B0604020202020204" pitchFamily="34" charset="0"/>
                  <a:ea typeface="Adobe 黑体 Std R" panose="020B0400000000000000" pitchFamily="34" charset="-122"/>
                  <a:cs typeface="Aparajita" panose="020B0604020202020204" pitchFamily="34" charset="0"/>
                </a:rPr>
                <a:t>2</a:t>
              </a:r>
              <a:endParaRPr lang="zh-CN" altLang="en-US" sz="5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30000"/>
                    </a:srgbClr>
                  </a:outerShdw>
                </a:effectLst>
                <a:latin typeface="Aparajita" panose="020B0604020202020204" pitchFamily="34" charset="0"/>
                <a:ea typeface="Adobe 黑体 Std R" panose="020B0400000000000000" pitchFamily="34" charset="-122"/>
                <a:cs typeface="Aparajita" panose="020B0604020202020204" pitchFamily="34" charset="0"/>
              </a:endParaRPr>
            </a:p>
          </p:txBody>
        </p:sp>
      </p:grpSp>
      <p:cxnSp>
        <p:nvCxnSpPr>
          <p:cNvPr id="15" name="直接连接符 14"/>
          <p:cNvCxnSpPr/>
          <p:nvPr/>
        </p:nvCxnSpPr>
        <p:spPr>
          <a:xfrm>
            <a:off x="2345977" y="3526972"/>
            <a:ext cx="2108737" cy="0"/>
          </a:xfrm>
          <a:prstGeom prst="line">
            <a:avLst/>
          </a:prstGeom>
          <a:ln w="19050">
            <a:gradFill>
              <a:gsLst>
                <a:gs pos="15000">
                  <a:srgbClr val="21273E">
                    <a:alpha val="0"/>
                  </a:srgbClr>
                </a:gs>
                <a:gs pos="100000">
                  <a:srgbClr val="21273E"/>
                </a:gs>
              </a:gsLst>
              <a:lin ang="0" scaled="0"/>
            </a:gra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直接连接符 16"/>
          <p:cNvCxnSpPr/>
          <p:nvPr/>
        </p:nvCxnSpPr>
        <p:spPr>
          <a:xfrm flipH="1">
            <a:off x="7737285" y="3526972"/>
            <a:ext cx="2108737" cy="0"/>
          </a:xfrm>
          <a:prstGeom prst="line">
            <a:avLst/>
          </a:prstGeom>
          <a:ln w="19050">
            <a:gradFill>
              <a:gsLst>
                <a:gs pos="15000">
                  <a:srgbClr val="21273E">
                    <a:alpha val="0"/>
                  </a:srgbClr>
                </a:gs>
                <a:gs pos="100000">
                  <a:srgbClr val="21273E"/>
                </a:gs>
              </a:gsLst>
              <a:lin ang="0" scaled="0"/>
            </a:gra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flip dir="r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A_文本框 1"/>
          <p:cNvSpPr txBox="1"/>
          <p:nvPr>
            <p:custDataLst>
              <p:tags r:id="rId1"/>
            </p:custDataLst>
          </p:nvPr>
        </p:nvSpPr>
        <p:spPr>
          <a:xfrm>
            <a:off x="1097509" y="429276"/>
            <a:ext cx="923330" cy="465640"/>
          </a:xfrm>
          <a:prstGeom prst="rect">
            <a:avLst/>
          </a:prstGeom>
          <a:noFill/>
        </p:spPr>
        <p:txBody>
          <a:bodyPr wrap="none" lIns="0" tIns="0" rIns="0" rtlCol="0">
            <a:spAutoFit/>
          </a:bodyPr>
          <a:lstStyle/>
          <a:p>
            <a:pPr algn="l">
              <a:lnSpc>
                <a:spcPts val="3600"/>
              </a:lnSpc>
            </a:pPr>
            <a:r>
              <a:rPr lang="zh-CN" altLang="en-US" sz="2400" b="1" dirty="0">
                <a:solidFill>
                  <a:srgbClr val="21273E"/>
                </a:solidFill>
                <a:latin typeface="Adobe 黑体 Std R" panose="020B0400000000000000" pitchFamily="34" charset="-122"/>
                <a:ea typeface="Adobe 黑体 Std R" panose="020B0400000000000000" pitchFamily="34" charset="-122"/>
                <a:cs typeface="+mn-ea"/>
                <a:sym typeface="+mn-lt"/>
              </a:rPr>
              <a:t>环境光</a:t>
            </a:r>
          </a:p>
        </p:txBody>
      </p:sp>
      <p:pic>
        <p:nvPicPr>
          <p:cNvPr id="2" name="图片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752965" y="254635"/>
            <a:ext cx="2181225" cy="1228725"/>
          </a:xfrm>
          <a:prstGeom prst="rect">
            <a:avLst/>
          </a:prstGeom>
        </p:spPr>
      </p:pic>
      <p:pic>
        <p:nvPicPr>
          <p:cNvPr id="38" name="图片 37">
            <a:extLst>
              <a:ext uri="{FF2B5EF4-FFF2-40B4-BE49-F238E27FC236}">
                <a16:creationId xmlns:a16="http://schemas.microsoft.com/office/drawing/2014/main" id="{6DAB3554-B5D9-D740-9D59-49DAC8D75C63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r="12493" b="12205"/>
          <a:stretch/>
        </p:blipFill>
        <p:spPr>
          <a:xfrm>
            <a:off x="3219291" y="2995134"/>
            <a:ext cx="3567403" cy="301049"/>
          </a:xfrm>
          <a:prstGeom prst="rect">
            <a:avLst/>
          </a:prstGeom>
        </p:spPr>
      </p:pic>
      <p:sp>
        <p:nvSpPr>
          <p:cNvPr id="21" name="文本框 20">
            <a:extLst>
              <a:ext uri="{FF2B5EF4-FFF2-40B4-BE49-F238E27FC236}">
                <a16:creationId xmlns:a16="http://schemas.microsoft.com/office/drawing/2014/main" id="{97E96A06-03BA-B59A-8B36-7CD3BECC0E05}"/>
              </a:ext>
            </a:extLst>
          </p:cNvPr>
          <p:cNvSpPr txBox="1"/>
          <p:nvPr/>
        </p:nvSpPr>
        <p:spPr>
          <a:xfrm>
            <a:off x="1267194" y="1483360"/>
            <a:ext cx="9239417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b="1" i="0" dirty="0">
                <a:solidFill>
                  <a:srgbClr val="121212"/>
                </a:solidFill>
                <a:effectLst/>
                <a:latin typeface="-apple-system"/>
              </a:rPr>
              <a:t>环境光：</a:t>
            </a:r>
            <a:r>
              <a:rPr lang="zh-CN" altLang="en-US" b="0" i="0" dirty="0">
                <a:solidFill>
                  <a:srgbClr val="121212"/>
                </a:solidFill>
                <a:effectLst/>
                <a:latin typeface="-apple-system"/>
              </a:rPr>
              <a:t>指那些经光源（点光源或者平行光源）发出后，被墙壁等物体多次反射，然后照射到物体表面上的光。环境光从各个角度照射物体，其强度都是一致的。环境光不需要指定位置和方向，只需要指定颜色即可。</a:t>
            </a:r>
            <a:endParaRPr lang="zh-CN" altLang="en-US" dirty="0"/>
          </a:p>
        </p:txBody>
      </p:sp>
      <p:sp>
        <p:nvSpPr>
          <p:cNvPr id="25" name="文本框 24">
            <a:extLst>
              <a:ext uri="{FF2B5EF4-FFF2-40B4-BE49-F238E27FC236}">
                <a16:creationId xmlns:a16="http://schemas.microsoft.com/office/drawing/2014/main" id="{4328E536-2ADE-53B0-7021-0B9182FF93D4}"/>
              </a:ext>
            </a:extLst>
          </p:cNvPr>
          <p:cNvSpPr txBox="1"/>
          <p:nvPr/>
        </p:nvSpPr>
        <p:spPr>
          <a:xfrm>
            <a:off x="1267194" y="6170121"/>
            <a:ext cx="416128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dirty="0"/>
              <a:t>http://tools.jb51.net/color/rgb_hex_hsl</a:t>
            </a:r>
          </a:p>
        </p:txBody>
      </p:sp>
      <p:pic>
        <p:nvPicPr>
          <p:cNvPr id="9" name="图片 8">
            <a:extLst>
              <a:ext uri="{FF2B5EF4-FFF2-40B4-BE49-F238E27FC236}">
                <a16:creationId xmlns:a16="http://schemas.microsoft.com/office/drawing/2014/main" id="{74B3C74E-9483-3812-6B0B-FDA73E5D5FE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426129" y="3407323"/>
            <a:ext cx="3163261" cy="2366315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文本框 12"/>
          <p:cNvSpPr txBox="1"/>
          <p:nvPr/>
        </p:nvSpPr>
        <p:spPr>
          <a:xfrm>
            <a:off x="2055602" y="2485502"/>
            <a:ext cx="806135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8000" dirty="0">
                <a:solidFill>
                  <a:srgbClr val="21273E"/>
                </a:solidFill>
                <a:effectLst>
                  <a:outerShdw blurRad="38100" dist="38100" dir="2700000" algn="tl">
                    <a:srgbClr val="000000">
                      <a:alpha val="30000"/>
                    </a:srgbClr>
                  </a:outerShdw>
                </a:effectLst>
                <a:latin typeface="Adobe 黑体 Std R" panose="020B0400000000000000" pitchFamily="34" charset="-122"/>
                <a:ea typeface="Adobe 黑体 Std R" panose="020B0400000000000000" pitchFamily="34" charset="-122"/>
              </a:rPr>
              <a:t>谢谢观看</a:t>
            </a:r>
          </a:p>
        </p:txBody>
      </p:sp>
      <p:sp>
        <p:nvSpPr>
          <p:cNvPr id="28" name="文本框 27"/>
          <p:cNvSpPr txBox="1"/>
          <p:nvPr/>
        </p:nvSpPr>
        <p:spPr>
          <a:xfrm>
            <a:off x="3600054" y="3594485"/>
            <a:ext cx="493978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4800" b="1" dirty="0">
                <a:solidFill>
                  <a:srgbClr val="21273E"/>
                </a:solidFill>
                <a:effectLst>
                  <a:outerShdw blurRad="38100" dist="38100" dir="2700000" algn="tl">
                    <a:srgbClr val="000000">
                      <a:alpha val="25000"/>
                    </a:srgbClr>
                  </a:outerShdw>
                </a:effectLst>
                <a:latin typeface="Aparajita" panose="020B0604020202020204" pitchFamily="34" charset="0"/>
                <a:ea typeface="微软雅黑" panose="020B0503020204020204" pitchFamily="34" charset="-122"/>
                <a:cs typeface="Aparajita" panose="020B0604020202020204" pitchFamily="34" charset="0"/>
              </a:rPr>
              <a:t>THANK YOU</a:t>
            </a:r>
            <a:endParaRPr lang="zh-CN" altLang="en-US" sz="4800" b="1" dirty="0">
              <a:solidFill>
                <a:srgbClr val="21273E"/>
              </a:solidFill>
              <a:effectLst>
                <a:outerShdw blurRad="38100" dist="38100" dir="2700000" algn="tl">
                  <a:srgbClr val="000000">
                    <a:alpha val="25000"/>
                  </a:srgbClr>
                </a:outerShdw>
              </a:effectLst>
              <a:latin typeface="Aparajita" panose="020B0604020202020204" pitchFamily="34" charset="0"/>
              <a:ea typeface="微软雅黑" panose="020B0503020204020204" pitchFamily="34" charset="-122"/>
              <a:cs typeface="Aparajita" panose="020B0604020202020204" pitchFamily="34" charset="0"/>
            </a:endParaRPr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67772" flipV="1">
            <a:off x="-2318053" y="-2781509"/>
            <a:ext cx="6930283" cy="6930283"/>
          </a:xfrm>
          <a:prstGeom prst="rect">
            <a:avLst/>
          </a:prstGeom>
        </p:spPr>
      </p:pic>
      <p:pic>
        <p:nvPicPr>
          <p:cNvPr id="22" name="图片 2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615912" flipV="1">
            <a:off x="7864806" y="2404740"/>
            <a:ext cx="6930283" cy="6930283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2.0"/>
</p:tagLst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1296</TotalTime>
  <Words>116</Words>
  <Application>Microsoft Office PowerPoint</Application>
  <PresentationFormat>宽屏</PresentationFormat>
  <Paragraphs>21</Paragraphs>
  <Slides>5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5</vt:i4>
      </vt:variant>
    </vt:vector>
  </HeadingPairs>
  <TitlesOfParts>
    <vt:vector size="14" baseType="lpstr">
      <vt:lpstr>Adobe 黑体 Std R</vt:lpstr>
      <vt:lpstr>-apple-system</vt:lpstr>
      <vt:lpstr>宋体</vt:lpstr>
      <vt:lpstr>微软雅黑</vt:lpstr>
      <vt:lpstr>Aparajita</vt:lpstr>
      <vt:lpstr>Arial</vt:lpstr>
      <vt:lpstr>Calibri</vt:lpstr>
      <vt:lpstr>Calibri Light</vt:lpstr>
      <vt:lpstr>Office 主题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优品PPT</dc:creator>
  <cp:keywords>http:/www.ypppt.com</cp:keywords>
  <cp:lastModifiedBy>JialeiZhai@163.com</cp:lastModifiedBy>
  <cp:revision>101</cp:revision>
  <dcterms:created xsi:type="dcterms:W3CDTF">2020-08-06T03:23:00Z</dcterms:created>
  <dcterms:modified xsi:type="dcterms:W3CDTF">2022-07-06T11:56:34Z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2052-11.3.0.9228</vt:lpwstr>
  </property>
</Properties>
</file>