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3" r:id="rId3"/>
    <p:sldId id="263" r:id="rId4"/>
    <p:sldId id="264" r:id="rId5"/>
    <p:sldId id="270" r:id="rId6"/>
    <p:sldId id="397" r:id="rId8"/>
    <p:sldId id="324" r:id="rId9"/>
    <p:sldId id="322" r:id="rId10"/>
    <p:sldId id="384" r:id="rId11"/>
    <p:sldId id="393" r:id="rId12"/>
    <p:sldId id="32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leiZhai@163.com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2C344B"/>
    <a:srgbClr val="21273E"/>
    <a:srgbClr val="DADCE4"/>
    <a:srgbClr val="3A2E4F"/>
    <a:srgbClr val="528DA9"/>
    <a:srgbClr val="4A67D4"/>
    <a:srgbClr val="7483DE"/>
    <a:srgbClr val="7383E1"/>
    <a:srgbClr val="8DB6FF"/>
    <a:srgbClr val="AB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>
        <p:guide orient="horz" pos="2275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EA053EFB-6033-4CE6-AA30-12A46473932B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3CF659B7-856F-413B-B4A3-0AD6F5EDB980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https://www.sohu.com/a/214302264_160107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580" y="470718"/>
            <a:ext cx="3196131" cy="5562601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1219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6721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5414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Adobe 黑体 Std R" panose="020B04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0015" y="1451085"/>
            <a:ext cx="11332551" cy="36464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1945" y="1041338"/>
            <a:ext cx="2449031" cy="27282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99873" y="3104038"/>
            <a:ext cx="2449031" cy="33587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99873" y="1036736"/>
            <a:ext cx="2449031" cy="19644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561945" y="3881535"/>
            <a:ext cx="2449031" cy="25812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3" y="6382170"/>
            <a:ext cx="547804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ECB62A96-75BD-4D1B-A9DE-49026C62D5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  <a:lvl2pPr>
              <a:defRPr>
                <a:ea typeface="Adobe 黑体 Std R" panose="020B0400000000000000" pitchFamily="34" charset="-122"/>
              </a:defRPr>
            </a:lvl2pPr>
            <a:lvl3pPr>
              <a:defRPr>
                <a:ea typeface="Adobe 黑体 Std R" panose="020B0400000000000000" pitchFamily="34" charset="-122"/>
              </a:defRPr>
            </a:lvl3pPr>
            <a:lvl4pPr>
              <a:defRPr>
                <a:ea typeface="Adobe 黑体 Std R" panose="020B0400000000000000" pitchFamily="34" charset="-122"/>
              </a:defRPr>
            </a:lvl4pPr>
            <a:lvl5pPr>
              <a:defRPr>
                <a:ea typeface="Adobe 黑体 Std R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6CE9CDA6-EBF6-406F-B3E0-C54727C5BA5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1EEBC43A-32FB-4EEB-A6E0-814D95442B8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2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37724" y="1747613"/>
            <a:ext cx="8856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+mn-ea"/>
                <a:cs typeface="Aparajita" panose="020B0604020202020204" pitchFamily="34" charset="0"/>
              </a:rPr>
              <a:t>2022 WebGL</a:t>
            </a:r>
            <a:r>
              <a:rPr lang="zh-CN" altLang="en-US" sz="7200" dirty="0">
                <a:latin typeface="+mn-ea"/>
                <a:cs typeface="Aparajita" panose="020B0604020202020204" pitchFamily="34" charset="0"/>
              </a:rPr>
              <a:t>中级课程</a:t>
            </a:r>
            <a:endParaRPr lang="zh-CN" altLang="en-US" sz="7200" dirty="0">
              <a:latin typeface="+mn-ea"/>
              <a:cs typeface="Aparajita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396485"/>
            <a:ext cx="6930283" cy="69302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854"/>
            <a:ext cx="2095531" cy="26751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35285" y="3127393"/>
            <a:ext cx="18669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latin typeface="+mn-ea"/>
              </a:rPr>
              <a:t>可视域</a:t>
            </a:r>
            <a:endParaRPr lang="zh-CN" altLang="en-US" sz="4400" b="1" dirty="0"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88616" y="4831757"/>
            <a:ext cx="236601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讲解人：冰老师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讲解时间：</a:t>
            </a:r>
            <a:r>
              <a:rPr lang="en-US" altLang="zh-CN" dirty="0"/>
              <a:t>2022.05.28</a:t>
            </a:r>
            <a:endParaRPr lang="en-US" altLang="zh-CN" dirty="0"/>
          </a:p>
        </p:txBody>
      </p:sp>
    </p:spTree>
  </p:cSld>
  <p:clrMapOvr>
    <a:masterClrMapping/>
  </p:clrMapOvr>
  <p:transition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55602" y="2485502"/>
            <a:ext cx="80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谢谢观看</a:t>
            </a:r>
            <a:endParaRPr lang="zh-CN" altLang="en-US" sz="8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00054" y="3594485"/>
            <a:ext cx="49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THANK YOU</a:t>
            </a:r>
            <a:endParaRPr lang="zh-CN" altLang="en-US" sz="4800" b="1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Aparajita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4399" flipV="1">
            <a:off x="-175852" y="-152570"/>
            <a:ext cx="6930283" cy="73894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07897" y="1235342"/>
            <a:ext cx="1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造字工房力黑（非商用）常规体" pitchFamily="50" charset="-122"/>
                <a:cs typeface="Aparajita" panose="020B0604020202020204" pitchFamily="34" charset="0"/>
              </a:rPr>
              <a:t>CONTENTS</a:t>
            </a:r>
            <a:endParaRPr lang="zh-CN" altLang="en-US" sz="2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parajita" panose="020B0604020202020204" pitchFamily="34" charset="0"/>
              <a:ea typeface="造字工房力黑（非商用）常规体" pitchFamily="50" charset="-122"/>
              <a:cs typeface="Aparajita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9079" y="1723504"/>
            <a:ext cx="125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目录</a:t>
            </a:r>
            <a:endParaRPr lang="zh-CN" altLang="en-US" sz="4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55538" y="2812169"/>
            <a:ext cx="3308851" cy="528685"/>
            <a:chOff x="7160548" y="2534162"/>
            <a:chExt cx="3308851" cy="528685"/>
          </a:xfrm>
        </p:grpSpPr>
        <p:sp>
          <p:nvSpPr>
            <p:cNvPr id="11" name="文本框 10"/>
            <p:cNvSpPr txBox="1"/>
            <p:nvPr/>
          </p:nvSpPr>
          <p:spPr>
            <a:xfrm>
              <a:off x="7843210" y="2688777"/>
              <a:ext cx="127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前言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01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37582" y="3571477"/>
            <a:ext cx="3308851" cy="528685"/>
            <a:chOff x="7160548" y="2534162"/>
            <a:chExt cx="3308851" cy="528685"/>
          </a:xfrm>
        </p:grpSpPr>
        <p:sp>
          <p:nvSpPr>
            <p:cNvPr id="54" name="文本框 53"/>
            <p:cNvSpPr txBox="1"/>
            <p:nvPr/>
          </p:nvSpPr>
          <p:spPr>
            <a:xfrm>
              <a:off x="8514376" y="2688777"/>
              <a:ext cx="127315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理论基础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02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2204854" y="2894217"/>
            <a:ext cx="1748168" cy="1505737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BUSINESS PLAN</a:t>
            </a:r>
            <a:endParaRPr lang="zh-CN" altLang="en-US" sz="3200" dirty="0"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973269" y="1609541"/>
            <a:ext cx="7218731" cy="69134"/>
            <a:chOff x="4973269" y="1609541"/>
            <a:chExt cx="7218731" cy="6913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973269" y="1644108"/>
              <a:ext cx="7218731" cy="0"/>
            </a:xfrm>
            <a:prstGeom prst="line">
              <a:avLst/>
            </a:prstGeom>
            <a:ln w="1270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4978265" y="1609541"/>
              <a:ext cx="932856" cy="69134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55922" y="4300457"/>
            <a:ext cx="3308851" cy="577580"/>
            <a:chOff x="7160548" y="2485267"/>
            <a:chExt cx="3308851" cy="577580"/>
          </a:xfrm>
        </p:grpSpPr>
        <p:sp>
          <p:nvSpPr>
            <p:cNvPr id="3" name="文本框 2"/>
            <p:cNvSpPr txBox="1"/>
            <p:nvPr/>
          </p:nvSpPr>
          <p:spPr>
            <a:xfrm>
              <a:off x="8514368" y="2688467"/>
              <a:ext cx="194691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实战演练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342297" y="2485267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03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4" grpId="0"/>
      <p:bldP spid="5" grpId="0"/>
      <p:bldP spid="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1783284"/>
            <a:chOff x="5568043" y="1174090"/>
            <a:chExt cx="1383041" cy="2944395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289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11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61555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前言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866" y="338246"/>
            <a:ext cx="1619250" cy="647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2108200"/>
            <a:ext cx="4992370" cy="33756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1200" y="136842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柯布西耶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720" y="1368425"/>
            <a:ext cx="2275840" cy="1975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720" y="3841115"/>
            <a:ext cx="2275840" cy="202501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61555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前言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866" y="338246"/>
            <a:ext cx="161925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" y="1847850"/>
            <a:ext cx="4834890" cy="3665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905" y="1847850"/>
            <a:ext cx="5795645" cy="366522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基础理论</a:t>
            </a:r>
            <a:endParaRPr lang="en-US" altLang="zh-CN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2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280" y="429260"/>
            <a:ext cx="3162300" cy="5073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可视空间（正射投影）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855" y="254635"/>
            <a:ext cx="2181225" cy="1228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65" y="2011680"/>
            <a:ext cx="5162550" cy="3162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17625" y="1115060"/>
            <a:ext cx="5803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水平视角、垂直视角和可视深度定义了</a:t>
            </a:r>
            <a:r>
              <a:rPr lang="zh-CN" altLang="en-US" b="1"/>
              <a:t>可视空间。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1522095" y="5034915"/>
            <a:ext cx="93713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mat4.ortho(</a:t>
            </a:r>
            <a:r>
              <a:rPr lang="en-US" altLang="zh-CN"/>
              <a:t>left</a:t>
            </a:r>
            <a:r>
              <a:rPr lang="zh-CN" altLang="en-US"/>
              <a:t>, </a:t>
            </a:r>
            <a:r>
              <a:rPr lang="en-US" altLang="zh-CN"/>
              <a:t>right</a:t>
            </a:r>
            <a:r>
              <a:rPr lang="zh-CN" altLang="en-US"/>
              <a:t>, </a:t>
            </a:r>
            <a:r>
              <a:rPr lang="en-US" altLang="zh-CN"/>
              <a:t>bottom</a:t>
            </a:r>
            <a:r>
              <a:rPr lang="zh-CN" altLang="en-US"/>
              <a:t>, </a:t>
            </a:r>
            <a:r>
              <a:rPr lang="en-US" altLang="zh-CN"/>
              <a:t>top</a:t>
            </a:r>
            <a:r>
              <a:rPr lang="zh-CN" altLang="en-US"/>
              <a:t>, </a:t>
            </a:r>
            <a:r>
              <a:rPr lang="en-US" altLang="zh-CN"/>
              <a:t>near</a:t>
            </a:r>
            <a:r>
              <a:rPr lang="zh-CN" altLang="en-US"/>
              <a:t>, </a:t>
            </a:r>
            <a:r>
              <a:rPr lang="en-US" altLang="zh-CN"/>
              <a:t>far</a:t>
            </a:r>
            <a:r>
              <a:rPr lang="zh-CN" altLang="en-US"/>
              <a:t>, projMat4)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8945" y="2980055"/>
            <a:ext cx="4209415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实战演练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3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05535" y="555625"/>
            <a:ext cx="2240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动态改变可视域范围</a:t>
            </a:r>
            <a:endParaRPr lang="zh-CN" altLang="en-US"/>
          </a:p>
        </p:txBody>
      </p:sp>
    </p:spTree>
  </p:cSld>
  <p:clrMapOvr>
    <a:masterClrMapping/>
  </p:clrMapOvr>
  <p:transition spd="slow">
    <p:push/>
  </p:transition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WPS 演示</Application>
  <PresentationFormat>宽屏</PresentationFormat>
  <Paragraphs>61</Paragraphs>
  <Slides>10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Aparajita</vt:lpstr>
      <vt:lpstr>Nirmala UI</vt:lpstr>
      <vt:lpstr>Adobe 黑体 Std R</vt:lpstr>
      <vt:lpstr>造字工房力黑（非商用）常规体</vt:lpstr>
      <vt:lpstr>微软雅黑 Light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算半个诗人</cp:lastModifiedBy>
  <cp:revision>100</cp:revision>
  <dcterms:created xsi:type="dcterms:W3CDTF">2020-08-06T03:23:00Z</dcterms:created>
  <dcterms:modified xsi:type="dcterms:W3CDTF">2022-05-29T06:05:38Z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