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323" r:id="rId2"/>
    <p:sldId id="263" r:id="rId3"/>
    <p:sldId id="324" r:id="rId4"/>
    <p:sldId id="322" r:id="rId5"/>
    <p:sldId id="388" r:id="rId6"/>
    <p:sldId id="320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1">
          <p15:clr>
            <a:srgbClr val="A4A3A4"/>
          </p15:clr>
        </p15:guide>
        <p15:guide id="2" pos="388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aleiZhai@163.com" initials="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344B"/>
    <a:srgbClr val="21273E"/>
    <a:srgbClr val="DADCE4"/>
    <a:srgbClr val="3A2E4F"/>
    <a:srgbClr val="528DA9"/>
    <a:srgbClr val="4A67D4"/>
    <a:srgbClr val="7483DE"/>
    <a:srgbClr val="7383E1"/>
    <a:srgbClr val="8DB6FF"/>
    <a:srgbClr val="ABC7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66" autoAdjust="0"/>
  </p:normalViewPr>
  <p:slideViewPr>
    <p:cSldViewPr snapToGrid="0">
      <p:cViewPr varScale="1">
        <p:scale>
          <a:sx n="114" d="100"/>
          <a:sy n="114" d="100"/>
        </p:scale>
        <p:origin x="438" y="108"/>
      </p:cViewPr>
      <p:guideLst>
        <p:guide orient="horz" pos="2221"/>
        <p:guide pos="38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Adobe 黑体 Std R" panose="020B04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Adobe 黑体 Std R" panose="020B0400000000000000" pitchFamily="34" charset="-122"/>
              </a:defRPr>
            </a:lvl1pPr>
          </a:lstStyle>
          <a:p>
            <a:fld id="{EA053EFB-6033-4CE6-AA30-12A46473932B}" type="datetimeFigureOut">
              <a:rPr lang="zh-CN" altLang="en-US" smtClean="0"/>
              <a:t>2022/6/23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Adobe 黑体 Std R" panose="020B04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Adobe 黑体 Std R" panose="020B0400000000000000" pitchFamily="34" charset="-122"/>
              </a:defRPr>
            </a:lvl1pPr>
          </a:lstStyle>
          <a:p>
            <a:fld id="{3CF659B7-856F-413B-B4A3-0AD6F5EDB980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Adobe 黑体 Std R" panose="020B0400000000000000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Adobe 黑体 Std R" panose="020B0400000000000000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Adobe 黑体 Std R" panose="020B0400000000000000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Adobe 黑体 Std R" panose="020B0400000000000000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Adobe 黑体 Std R" panose="020B0400000000000000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029813" flipH="1" flipV="1">
            <a:off x="144001" y="178669"/>
            <a:ext cx="1002244" cy="1068651"/>
          </a:xfrm>
          <a:prstGeom prst="rect">
            <a:avLst/>
          </a:prstGeom>
        </p:spPr>
      </p:pic>
      <p:sp>
        <p:nvSpPr>
          <p:cNvPr id="3" name="文本框 2"/>
          <p:cNvSpPr txBox="1"/>
          <p:nvPr userDrawn="1"/>
        </p:nvSpPr>
        <p:spPr>
          <a:xfrm>
            <a:off x="10630526" y="514214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rgbClr val="2C344B"/>
                </a:solidFill>
                <a:effectLst>
                  <a:outerShdw blurRad="25400" dist="25400" dir="2700000" algn="tl" rotWithShape="0">
                    <a:prstClr val="black">
                      <a:alpha val="20000"/>
                    </a:prstClr>
                  </a:outerShdw>
                </a:effectLst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rPr>
              <a:t>LOGO</a:t>
            </a:r>
            <a:endParaRPr lang="zh-CN" altLang="en-US" sz="2800" dirty="0">
              <a:solidFill>
                <a:srgbClr val="2C344B"/>
              </a:solidFill>
              <a:effectLst>
                <a:outerShdw blurRad="25400" dist="25400" dir="2700000" algn="tl" rotWithShape="0">
                  <a:prstClr val="black">
                    <a:alpha val="20000"/>
                  </a:prstClr>
                </a:outerShdw>
              </a:effectLst>
              <a:latin typeface="Aparajita" panose="020B0604020202020204" pitchFamily="34" charset="0"/>
              <a:ea typeface="Adobe 黑体 Std R" panose="020B0400000000000000" pitchFamily="34" charset="-122"/>
              <a:cs typeface="Aparajita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/>
          <p:cNvSpPr/>
          <p:nvPr userDrawn="1"/>
        </p:nvSpPr>
        <p:spPr>
          <a:xfrm flipH="1">
            <a:off x="2" y="-176981"/>
            <a:ext cx="12191999" cy="4291740"/>
          </a:xfrm>
          <a:custGeom>
            <a:avLst/>
            <a:gdLst>
              <a:gd name="connsiteX0" fmla="*/ 0 w 12191999"/>
              <a:gd name="connsiteY0" fmla="*/ 0 h 4291740"/>
              <a:gd name="connsiteX1" fmla="*/ 12191999 w 12191999"/>
              <a:gd name="connsiteY1" fmla="*/ 0 h 4291740"/>
              <a:gd name="connsiteX2" fmla="*/ 12191999 w 12191999"/>
              <a:gd name="connsiteY2" fmla="*/ 1244082 h 4291740"/>
              <a:gd name="connsiteX3" fmla="*/ 12191998 w 12191999"/>
              <a:gd name="connsiteY3" fmla="*/ 1244082 h 4291740"/>
              <a:gd name="connsiteX4" fmla="*/ 12191998 w 12191999"/>
              <a:gd name="connsiteY4" fmla="*/ 3713545 h 4291740"/>
              <a:gd name="connsiteX5" fmla="*/ 9905998 w 12191999"/>
              <a:gd name="connsiteY5" fmla="*/ 4122524 h 4291740"/>
              <a:gd name="connsiteX6" fmla="*/ 9905998 w 12191999"/>
              <a:gd name="connsiteY6" fmla="*/ 4125232 h 4291740"/>
              <a:gd name="connsiteX7" fmla="*/ 9857087 w 12191999"/>
              <a:gd name="connsiteY7" fmla="*/ 4136195 h 4291740"/>
              <a:gd name="connsiteX8" fmla="*/ 9690569 w 12191999"/>
              <a:gd name="connsiteY8" fmla="*/ 4182739 h 4291740"/>
              <a:gd name="connsiteX9" fmla="*/ 8839877 w 12191999"/>
              <a:gd name="connsiteY9" fmla="*/ 4291723 h 4291740"/>
              <a:gd name="connsiteX10" fmla="*/ 8765196 w 12191999"/>
              <a:gd name="connsiteY10" fmla="*/ 4290006 h 4291740"/>
              <a:gd name="connsiteX11" fmla="*/ 8717158 w 12191999"/>
              <a:gd name="connsiteY11" fmla="*/ 4291490 h 4291740"/>
              <a:gd name="connsiteX12" fmla="*/ 7673594 w 12191999"/>
              <a:gd name="connsiteY12" fmla="*/ 4138313 h 4291740"/>
              <a:gd name="connsiteX13" fmla="*/ 7659974 w 12191999"/>
              <a:gd name="connsiteY13" fmla="*/ 4134175 h 4291740"/>
              <a:gd name="connsiteX14" fmla="*/ 7619998 w 12191999"/>
              <a:gd name="connsiteY14" fmla="*/ 4125232 h 4291740"/>
              <a:gd name="connsiteX15" fmla="*/ 7619998 w 12191999"/>
              <a:gd name="connsiteY15" fmla="*/ 4122032 h 4291740"/>
              <a:gd name="connsiteX16" fmla="*/ 7465547 w 12191999"/>
              <a:gd name="connsiteY16" fmla="*/ 4075115 h 4291740"/>
              <a:gd name="connsiteX17" fmla="*/ 5541753 w 12191999"/>
              <a:gd name="connsiteY17" fmla="*/ 3716264 h 4291740"/>
              <a:gd name="connsiteX18" fmla="*/ 5333999 w 12191999"/>
              <a:gd name="connsiteY18" fmla="*/ 3713545 h 4291740"/>
              <a:gd name="connsiteX19" fmla="*/ 5091621 w 12191999"/>
              <a:gd name="connsiteY19" fmla="*/ 3716264 h 4291740"/>
              <a:gd name="connsiteX20" fmla="*/ 235032 w 12191999"/>
              <a:gd name="connsiteY20" fmla="*/ 4170386 h 4291740"/>
              <a:gd name="connsiteX21" fmla="*/ 0 w 12191999"/>
              <a:gd name="connsiteY21" fmla="*/ 4125232 h 4291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191999" h="4291740">
                <a:moveTo>
                  <a:pt x="0" y="0"/>
                </a:moveTo>
                <a:lnTo>
                  <a:pt x="12191999" y="0"/>
                </a:lnTo>
                <a:lnTo>
                  <a:pt x="12191999" y="1244082"/>
                </a:lnTo>
                <a:lnTo>
                  <a:pt x="12191998" y="1244082"/>
                </a:lnTo>
                <a:lnTo>
                  <a:pt x="12191998" y="3713545"/>
                </a:lnTo>
                <a:cubicBezTo>
                  <a:pt x="11048998" y="3713545"/>
                  <a:pt x="10477498" y="3951890"/>
                  <a:pt x="9905998" y="4122524"/>
                </a:cubicBezTo>
                <a:lnTo>
                  <a:pt x="9905998" y="4125232"/>
                </a:lnTo>
                <a:lnTo>
                  <a:pt x="9857087" y="4136195"/>
                </a:lnTo>
                <a:lnTo>
                  <a:pt x="9690569" y="4182739"/>
                </a:lnTo>
                <a:cubicBezTo>
                  <a:pt x="9436631" y="4247894"/>
                  <a:pt x="9169020" y="4292764"/>
                  <a:pt x="8839877" y="4291723"/>
                </a:cubicBezTo>
                <a:lnTo>
                  <a:pt x="8765196" y="4290006"/>
                </a:lnTo>
                <a:lnTo>
                  <a:pt x="8717158" y="4291490"/>
                </a:lnTo>
                <a:cubicBezTo>
                  <a:pt x="8302351" y="4296392"/>
                  <a:pt x="7985321" y="4228826"/>
                  <a:pt x="7673594" y="4138313"/>
                </a:cubicBezTo>
                <a:lnTo>
                  <a:pt x="7659974" y="4134175"/>
                </a:lnTo>
                <a:lnTo>
                  <a:pt x="7619998" y="4125232"/>
                </a:lnTo>
                <a:lnTo>
                  <a:pt x="7619998" y="4122032"/>
                </a:lnTo>
                <a:lnTo>
                  <a:pt x="7465547" y="4075115"/>
                </a:lnTo>
                <a:cubicBezTo>
                  <a:pt x="6977201" y="3922257"/>
                  <a:pt x="6451962" y="3740504"/>
                  <a:pt x="5541753" y="3716264"/>
                </a:cubicBezTo>
                <a:lnTo>
                  <a:pt x="5333999" y="3713545"/>
                </a:lnTo>
                <a:lnTo>
                  <a:pt x="5091621" y="3716264"/>
                </a:lnTo>
                <a:cubicBezTo>
                  <a:pt x="2740246" y="3769940"/>
                  <a:pt x="2590994" y="4595906"/>
                  <a:pt x="235032" y="4170386"/>
                </a:cubicBezTo>
                <a:lnTo>
                  <a:pt x="0" y="4125232"/>
                </a:lnTo>
                <a:close/>
              </a:path>
            </a:pathLst>
          </a:custGeom>
          <a:gradFill>
            <a:gsLst>
              <a:gs pos="100000">
                <a:srgbClr val="21273E"/>
              </a:gs>
              <a:gs pos="0">
                <a:srgbClr val="2C344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76580" y="470718"/>
            <a:ext cx="3196131" cy="5562601"/>
          </a:xfrm>
          <a:prstGeom prst="rect">
            <a:avLst/>
          </a:prstGeom>
        </p:spPr>
      </p:pic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712193" y="1448744"/>
            <a:ext cx="2040132" cy="3606549"/>
          </a:xfrm>
          <a:custGeom>
            <a:avLst/>
            <a:gdLst>
              <a:gd name="connsiteX0" fmla="*/ 0 w 2040132"/>
              <a:gd name="connsiteY0" fmla="*/ 0 h 3606549"/>
              <a:gd name="connsiteX1" fmla="*/ 2040132 w 2040132"/>
              <a:gd name="connsiteY1" fmla="*/ 0 h 3606549"/>
              <a:gd name="connsiteX2" fmla="*/ 2040132 w 2040132"/>
              <a:gd name="connsiteY2" fmla="*/ 3606549 h 3606549"/>
              <a:gd name="connsiteX3" fmla="*/ 0 w 2040132"/>
              <a:gd name="connsiteY3" fmla="*/ 3606549 h 360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132" h="3606549">
                <a:moveTo>
                  <a:pt x="0" y="0"/>
                </a:moveTo>
                <a:lnTo>
                  <a:pt x="2040132" y="0"/>
                </a:lnTo>
                <a:lnTo>
                  <a:pt x="2040132" y="3606549"/>
                </a:lnTo>
                <a:lnTo>
                  <a:pt x="0" y="3606549"/>
                </a:lnTo>
                <a:close/>
              </a:path>
            </a:pathLst>
          </a:custGeom>
          <a:pattFill prst="ltUpDiag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  <a:effectLst>
            <a:outerShdw blurRad="381000" dist="63500" dir="8100000" algn="tr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txBody>
          <a:bodyPr wrap="square">
            <a:noAutofit/>
          </a:bodyPr>
          <a:lstStyle>
            <a:lvl1pPr>
              <a:defRPr lang="en-US" sz="1400" b="1" i="1" dirty="0"/>
            </a:lvl1pPr>
          </a:lstStyle>
          <a:p>
            <a:pPr marL="0" lvl="0" indent="0">
              <a:buNone/>
            </a:pP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4967213" y="1448744"/>
            <a:ext cx="2040132" cy="3606549"/>
          </a:xfrm>
          <a:custGeom>
            <a:avLst/>
            <a:gdLst>
              <a:gd name="connsiteX0" fmla="*/ 0 w 2040132"/>
              <a:gd name="connsiteY0" fmla="*/ 0 h 3606549"/>
              <a:gd name="connsiteX1" fmla="*/ 2040132 w 2040132"/>
              <a:gd name="connsiteY1" fmla="*/ 0 h 3606549"/>
              <a:gd name="connsiteX2" fmla="*/ 2040132 w 2040132"/>
              <a:gd name="connsiteY2" fmla="*/ 3606549 h 3606549"/>
              <a:gd name="connsiteX3" fmla="*/ 0 w 2040132"/>
              <a:gd name="connsiteY3" fmla="*/ 3606549 h 360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132" h="3606549">
                <a:moveTo>
                  <a:pt x="0" y="0"/>
                </a:moveTo>
                <a:lnTo>
                  <a:pt x="2040132" y="0"/>
                </a:lnTo>
                <a:lnTo>
                  <a:pt x="2040132" y="3606549"/>
                </a:lnTo>
                <a:lnTo>
                  <a:pt x="0" y="3606549"/>
                </a:lnTo>
                <a:close/>
              </a:path>
            </a:pathLst>
          </a:custGeom>
          <a:pattFill prst="ltUpDiag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  <a:effectLst/>
        </p:spPr>
        <p:txBody>
          <a:bodyPr wrap="square">
            <a:noAutofit/>
          </a:bodyPr>
          <a:lstStyle>
            <a:lvl1pPr>
              <a:defRPr lang="en-US" sz="1400" b="1" i="1" dirty="0"/>
            </a:lvl1pPr>
          </a:lstStyle>
          <a:p>
            <a:pPr marL="0" lvl="0" indent="0">
              <a:buNone/>
            </a:pPr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575414" y="1448744"/>
            <a:ext cx="2040132" cy="3606549"/>
          </a:xfrm>
          <a:custGeom>
            <a:avLst/>
            <a:gdLst>
              <a:gd name="connsiteX0" fmla="*/ 0 w 2040132"/>
              <a:gd name="connsiteY0" fmla="*/ 0 h 3606549"/>
              <a:gd name="connsiteX1" fmla="*/ 2040132 w 2040132"/>
              <a:gd name="connsiteY1" fmla="*/ 0 h 3606549"/>
              <a:gd name="connsiteX2" fmla="*/ 2040132 w 2040132"/>
              <a:gd name="connsiteY2" fmla="*/ 3606549 h 3606549"/>
              <a:gd name="connsiteX3" fmla="*/ 0 w 2040132"/>
              <a:gd name="connsiteY3" fmla="*/ 3606549 h 360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132" h="3606549">
                <a:moveTo>
                  <a:pt x="0" y="0"/>
                </a:moveTo>
                <a:lnTo>
                  <a:pt x="2040132" y="0"/>
                </a:lnTo>
                <a:lnTo>
                  <a:pt x="2040132" y="3606549"/>
                </a:lnTo>
                <a:lnTo>
                  <a:pt x="0" y="3606549"/>
                </a:lnTo>
                <a:close/>
              </a:path>
            </a:pathLst>
          </a:custGeom>
          <a:pattFill prst="ltUpDiag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  <a:effectLst>
            <a:outerShdw blurRad="381000" dist="63500" dir="8100000" algn="tr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txBody>
          <a:bodyPr wrap="square">
            <a:noAutofit/>
          </a:bodyPr>
          <a:lstStyle>
            <a:lvl1pPr>
              <a:defRPr lang="en-US" sz="1400" b="1" i="1" dirty="0"/>
            </a:lvl1pPr>
          </a:lstStyle>
          <a:p>
            <a:pPr marL="0" lvl="0" indent="0">
              <a:buNone/>
            </a:pPr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2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ea typeface="Adobe 黑体 Std R" panose="020B0400000000000000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ea typeface="Adobe 黑体 Std R" panose="020B0400000000000000" pitchFamily="3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53B7F2D0-5C61-4ECD-8EF0-7DC153D8299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2022/6/23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ABC027CB-4B16-4B21-A276-8705E54D531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50015" y="1451085"/>
            <a:ext cx="11332551" cy="364648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029813" flipH="1" flipV="1">
            <a:off x="144001" y="178669"/>
            <a:ext cx="1002244" cy="1068651"/>
          </a:xfrm>
          <a:prstGeom prst="rect">
            <a:avLst/>
          </a:prstGeom>
        </p:spPr>
      </p:pic>
      <p:sp>
        <p:nvSpPr>
          <p:cNvPr id="4" name="文本框 3"/>
          <p:cNvSpPr txBox="1"/>
          <p:nvPr userDrawn="1"/>
        </p:nvSpPr>
        <p:spPr>
          <a:xfrm>
            <a:off x="10630526" y="514214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rgbClr val="2C344B"/>
                </a:solidFill>
                <a:effectLst>
                  <a:outerShdw blurRad="25400" dist="25400" dir="2700000" algn="tl" rotWithShape="0">
                    <a:prstClr val="black">
                      <a:alpha val="20000"/>
                    </a:prstClr>
                  </a:outerShdw>
                </a:effectLst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rPr>
              <a:t>LOGO</a:t>
            </a:r>
            <a:endParaRPr lang="zh-CN" altLang="en-US" sz="2800" dirty="0">
              <a:solidFill>
                <a:srgbClr val="2C344B"/>
              </a:solidFill>
              <a:effectLst>
                <a:outerShdw blurRad="25400" dist="25400" dir="2700000" algn="tl" rotWithShape="0">
                  <a:prstClr val="black">
                    <a:alpha val="20000"/>
                  </a:prstClr>
                </a:outerShdw>
              </a:effectLst>
              <a:latin typeface="Aparajita" panose="020B0604020202020204" pitchFamily="34" charset="0"/>
              <a:ea typeface="Adobe 黑体 Std R" panose="020B0400000000000000" pitchFamily="34" charset="-122"/>
              <a:cs typeface="Aparajita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F68D6209-B3DA-41BE-87E3-CC78C5062099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t>2022/6/23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44341BB1-40C4-4700-B8C2-D06FA29C9A59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t>‹#›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6561945" y="1041338"/>
            <a:ext cx="2449031" cy="2728231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22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9099873" y="3104038"/>
            <a:ext cx="2449031" cy="3358753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23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9099873" y="1036736"/>
            <a:ext cx="2449031" cy="196440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24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6561945" y="3881535"/>
            <a:ext cx="2449031" cy="2581256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029813" flipH="1" flipV="1">
            <a:off x="144001" y="178669"/>
            <a:ext cx="1002244" cy="1068651"/>
          </a:xfrm>
          <a:prstGeom prst="rect">
            <a:avLst/>
          </a:prstGeom>
        </p:spPr>
      </p:pic>
      <p:sp>
        <p:nvSpPr>
          <p:cNvPr id="12" name="文本框 11"/>
          <p:cNvSpPr txBox="1"/>
          <p:nvPr userDrawn="1"/>
        </p:nvSpPr>
        <p:spPr>
          <a:xfrm>
            <a:off x="10630526" y="514214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rgbClr val="2C344B"/>
                </a:solidFill>
                <a:effectLst>
                  <a:outerShdw blurRad="25400" dist="25400" dir="2700000" algn="tl" rotWithShape="0">
                    <a:prstClr val="black">
                      <a:alpha val="20000"/>
                    </a:prstClr>
                  </a:outerShdw>
                </a:effectLst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rPr>
              <a:t>LOGO</a:t>
            </a:r>
            <a:endParaRPr lang="zh-CN" altLang="en-US" sz="2800" dirty="0">
              <a:solidFill>
                <a:srgbClr val="2C344B"/>
              </a:solidFill>
              <a:effectLst>
                <a:outerShdw blurRad="25400" dist="25400" dir="2700000" algn="tl" rotWithShape="0">
                  <a:prstClr val="black">
                    <a:alpha val="20000"/>
                  </a:prstClr>
                </a:outerShdw>
              </a:effectLst>
              <a:latin typeface="Aparajita" panose="020B0604020202020204" pitchFamily="34" charset="0"/>
              <a:ea typeface="Adobe 黑体 Std R" panose="020B0400000000000000" pitchFamily="34" charset="-122"/>
              <a:cs typeface="Aparajita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4"/>
            <a:ext cx="2844800" cy="365127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4"/>
            <a:ext cx="3860800" cy="365127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1448163" y="6382170"/>
            <a:ext cx="547804" cy="365127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ECB62A96-75BD-4D1B-A9DE-49026C62D5F2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389" y="365781"/>
            <a:ext cx="10515224" cy="1324636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389" y="1825891"/>
            <a:ext cx="10515224" cy="4351729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  <a:lvl2pPr>
              <a:defRPr>
                <a:ea typeface="Adobe 黑体 Std R" panose="020B0400000000000000" pitchFamily="34" charset="-122"/>
              </a:defRPr>
            </a:lvl2pPr>
            <a:lvl3pPr>
              <a:defRPr>
                <a:ea typeface="Adobe 黑体 Std R" panose="020B0400000000000000" pitchFamily="34" charset="-122"/>
              </a:defRPr>
            </a:lvl3pPr>
            <a:lvl4pPr>
              <a:defRPr>
                <a:ea typeface="Adobe 黑体 Std R" panose="020B0400000000000000" pitchFamily="34" charset="-122"/>
              </a:defRPr>
            </a:lvl4pPr>
            <a:lvl5pPr>
              <a:defRPr>
                <a:ea typeface="Adobe 黑体 Std R" panose="020B0400000000000000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390" y="6356748"/>
            <a:ext cx="2742447" cy="36427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6CE9CDA6-EBF6-406F-B3E0-C54727C5BA5C}" type="datetimeFigureOut">
              <a:rPr lang="zh-CN" altLang="en-US" smtClean="0"/>
              <a:t>2022/6/23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413" y="6356748"/>
            <a:ext cx="4115176" cy="36427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1167" y="6356748"/>
            <a:ext cx="2742447" cy="36427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1EEBC43A-32FB-4EEB-A6E0-814D95442B88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/>
          <p:cNvSpPr/>
          <p:nvPr userDrawn="1"/>
        </p:nvSpPr>
        <p:spPr>
          <a:xfrm>
            <a:off x="2" y="-176981"/>
            <a:ext cx="12191999" cy="4291740"/>
          </a:xfrm>
          <a:custGeom>
            <a:avLst/>
            <a:gdLst>
              <a:gd name="connsiteX0" fmla="*/ 0 w 12191999"/>
              <a:gd name="connsiteY0" fmla="*/ 0 h 4291740"/>
              <a:gd name="connsiteX1" fmla="*/ 12191999 w 12191999"/>
              <a:gd name="connsiteY1" fmla="*/ 0 h 4291740"/>
              <a:gd name="connsiteX2" fmla="*/ 12191999 w 12191999"/>
              <a:gd name="connsiteY2" fmla="*/ 1244082 h 4291740"/>
              <a:gd name="connsiteX3" fmla="*/ 12191998 w 12191999"/>
              <a:gd name="connsiteY3" fmla="*/ 1244082 h 4291740"/>
              <a:gd name="connsiteX4" fmla="*/ 12191998 w 12191999"/>
              <a:gd name="connsiteY4" fmla="*/ 3713545 h 4291740"/>
              <a:gd name="connsiteX5" fmla="*/ 9905998 w 12191999"/>
              <a:gd name="connsiteY5" fmla="*/ 4122524 h 4291740"/>
              <a:gd name="connsiteX6" fmla="*/ 9905998 w 12191999"/>
              <a:gd name="connsiteY6" fmla="*/ 4125232 h 4291740"/>
              <a:gd name="connsiteX7" fmla="*/ 9857087 w 12191999"/>
              <a:gd name="connsiteY7" fmla="*/ 4136195 h 4291740"/>
              <a:gd name="connsiteX8" fmla="*/ 9690569 w 12191999"/>
              <a:gd name="connsiteY8" fmla="*/ 4182739 h 4291740"/>
              <a:gd name="connsiteX9" fmla="*/ 8839877 w 12191999"/>
              <a:gd name="connsiteY9" fmla="*/ 4291723 h 4291740"/>
              <a:gd name="connsiteX10" fmla="*/ 8765196 w 12191999"/>
              <a:gd name="connsiteY10" fmla="*/ 4290006 h 4291740"/>
              <a:gd name="connsiteX11" fmla="*/ 8717158 w 12191999"/>
              <a:gd name="connsiteY11" fmla="*/ 4291490 h 4291740"/>
              <a:gd name="connsiteX12" fmla="*/ 7673594 w 12191999"/>
              <a:gd name="connsiteY12" fmla="*/ 4138313 h 4291740"/>
              <a:gd name="connsiteX13" fmla="*/ 7659974 w 12191999"/>
              <a:gd name="connsiteY13" fmla="*/ 4134175 h 4291740"/>
              <a:gd name="connsiteX14" fmla="*/ 7619998 w 12191999"/>
              <a:gd name="connsiteY14" fmla="*/ 4125232 h 4291740"/>
              <a:gd name="connsiteX15" fmla="*/ 7619998 w 12191999"/>
              <a:gd name="connsiteY15" fmla="*/ 4122032 h 4291740"/>
              <a:gd name="connsiteX16" fmla="*/ 7465547 w 12191999"/>
              <a:gd name="connsiteY16" fmla="*/ 4075115 h 4291740"/>
              <a:gd name="connsiteX17" fmla="*/ 5541753 w 12191999"/>
              <a:gd name="connsiteY17" fmla="*/ 3716264 h 4291740"/>
              <a:gd name="connsiteX18" fmla="*/ 5333999 w 12191999"/>
              <a:gd name="connsiteY18" fmla="*/ 3713545 h 4291740"/>
              <a:gd name="connsiteX19" fmla="*/ 5091621 w 12191999"/>
              <a:gd name="connsiteY19" fmla="*/ 3716264 h 4291740"/>
              <a:gd name="connsiteX20" fmla="*/ 235032 w 12191999"/>
              <a:gd name="connsiteY20" fmla="*/ 4170386 h 4291740"/>
              <a:gd name="connsiteX21" fmla="*/ 0 w 12191999"/>
              <a:gd name="connsiteY21" fmla="*/ 4125232 h 4291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191999" h="4291740">
                <a:moveTo>
                  <a:pt x="0" y="0"/>
                </a:moveTo>
                <a:lnTo>
                  <a:pt x="12191999" y="0"/>
                </a:lnTo>
                <a:lnTo>
                  <a:pt x="12191999" y="1244082"/>
                </a:lnTo>
                <a:lnTo>
                  <a:pt x="12191998" y="1244082"/>
                </a:lnTo>
                <a:lnTo>
                  <a:pt x="12191998" y="3713545"/>
                </a:lnTo>
                <a:cubicBezTo>
                  <a:pt x="11048998" y="3713545"/>
                  <a:pt x="10477498" y="3951890"/>
                  <a:pt x="9905998" y="4122524"/>
                </a:cubicBezTo>
                <a:lnTo>
                  <a:pt x="9905998" y="4125232"/>
                </a:lnTo>
                <a:lnTo>
                  <a:pt x="9857087" y="4136195"/>
                </a:lnTo>
                <a:lnTo>
                  <a:pt x="9690569" y="4182739"/>
                </a:lnTo>
                <a:cubicBezTo>
                  <a:pt x="9436631" y="4247894"/>
                  <a:pt x="9169020" y="4292764"/>
                  <a:pt x="8839877" y="4291723"/>
                </a:cubicBezTo>
                <a:lnTo>
                  <a:pt x="8765196" y="4290006"/>
                </a:lnTo>
                <a:lnTo>
                  <a:pt x="8717158" y="4291490"/>
                </a:lnTo>
                <a:cubicBezTo>
                  <a:pt x="8302351" y="4296392"/>
                  <a:pt x="7985321" y="4228826"/>
                  <a:pt x="7673594" y="4138313"/>
                </a:cubicBezTo>
                <a:lnTo>
                  <a:pt x="7659974" y="4134175"/>
                </a:lnTo>
                <a:lnTo>
                  <a:pt x="7619998" y="4125232"/>
                </a:lnTo>
                <a:lnTo>
                  <a:pt x="7619998" y="4122032"/>
                </a:lnTo>
                <a:lnTo>
                  <a:pt x="7465547" y="4075115"/>
                </a:lnTo>
                <a:cubicBezTo>
                  <a:pt x="6977201" y="3922257"/>
                  <a:pt x="6451962" y="3740504"/>
                  <a:pt x="5541753" y="3716264"/>
                </a:cubicBezTo>
                <a:lnTo>
                  <a:pt x="5333999" y="3713545"/>
                </a:lnTo>
                <a:lnTo>
                  <a:pt x="5091621" y="3716264"/>
                </a:lnTo>
                <a:cubicBezTo>
                  <a:pt x="2740246" y="3769940"/>
                  <a:pt x="2590994" y="4595906"/>
                  <a:pt x="235032" y="4170386"/>
                </a:cubicBezTo>
                <a:lnTo>
                  <a:pt x="0" y="4125232"/>
                </a:lnTo>
                <a:close/>
              </a:path>
            </a:pathLst>
          </a:custGeom>
          <a:gradFill>
            <a:gsLst>
              <a:gs pos="100000">
                <a:srgbClr val="21273E"/>
              </a:gs>
              <a:gs pos="0">
                <a:srgbClr val="2C344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682" y="1156519"/>
            <a:ext cx="9199044" cy="5146631"/>
          </a:xfrm>
          <a:prstGeom prst="rect">
            <a:avLst/>
          </a:prstGeom>
        </p:spPr>
      </p:pic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930141" y="1410612"/>
            <a:ext cx="5801591" cy="3627203"/>
          </a:xfrm>
          <a:custGeom>
            <a:avLst/>
            <a:gdLst>
              <a:gd name="connsiteX0" fmla="*/ 0 w 5778698"/>
              <a:gd name="connsiteY0" fmla="*/ 0 h 3627202"/>
              <a:gd name="connsiteX1" fmla="*/ 5778698 w 5778698"/>
              <a:gd name="connsiteY1" fmla="*/ 0 h 3627202"/>
              <a:gd name="connsiteX2" fmla="*/ 5778698 w 5778698"/>
              <a:gd name="connsiteY2" fmla="*/ 3627202 h 3627202"/>
              <a:gd name="connsiteX3" fmla="*/ 0 w 5778698"/>
              <a:gd name="connsiteY3" fmla="*/ 3627202 h 3627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698" h="3627202">
                <a:moveTo>
                  <a:pt x="0" y="0"/>
                </a:moveTo>
                <a:lnTo>
                  <a:pt x="5778698" y="0"/>
                </a:lnTo>
                <a:lnTo>
                  <a:pt x="5778698" y="3627202"/>
                </a:lnTo>
                <a:lnTo>
                  <a:pt x="0" y="3627202"/>
                </a:lnTo>
                <a:close/>
              </a:path>
            </a:pathLst>
          </a:custGeom>
          <a:pattFill prst="ltUpDiag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wrap="square">
            <a:noAutofit/>
          </a:bodyPr>
          <a:lstStyle>
            <a:lvl1pPr>
              <a:defRPr lang="en-US" sz="1400" b="1" i="1" dirty="0"/>
            </a:lvl1pPr>
          </a:lstStyle>
          <a:p>
            <a:pPr marL="0" lvl="0" indent="0">
              <a:buNone/>
            </a:pPr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12.png"/><Relationship Id="rId5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237724" y="1747613"/>
            <a:ext cx="88565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dirty="0">
                <a:latin typeface="+mn-ea"/>
                <a:cs typeface="Aparajita" panose="020B0604020202020204" pitchFamily="34" charset="0"/>
              </a:rPr>
              <a:t>2022 WebGL</a:t>
            </a:r>
            <a:r>
              <a:rPr lang="zh-CN" altLang="en-US" sz="7200" dirty="0">
                <a:latin typeface="+mn-ea"/>
                <a:cs typeface="Aparajita" panose="020B0604020202020204" pitchFamily="34" charset="0"/>
              </a:rPr>
              <a:t>中级课程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67772" flipV="1">
            <a:off x="-2318053" y="-2781509"/>
            <a:ext cx="6930283" cy="693028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615912" flipV="1">
            <a:off x="7864806" y="2404740"/>
            <a:ext cx="6930283" cy="6930283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82854"/>
            <a:ext cx="2095531" cy="2675146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4985207" y="3061411"/>
            <a:ext cx="18822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4400" b="1" dirty="0">
                <a:latin typeface="+mn-ea"/>
              </a:rPr>
              <a:t>点光源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188616" y="4831757"/>
            <a:ext cx="2390398" cy="11182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dirty="0"/>
              <a:t>讲解人：冰老师</a:t>
            </a:r>
            <a:endParaRPr lang="en-US" altLang="zh-CN" dirty="0"/>
          </a:p>
          <a:p>
            <a:pPr>
              <a:lnSpc>
                <a:spcPct val="200000"/>
              </a:lnSpc>
            </a:pPr>
            <a:r>
              <a:rPr lang="zh-CN" altLang="en-US" dirty="0"/>
              <a:t>讲解时间：</a:t>
            </a:r>
            <a:r>
              <a:rPr lang="en-US" altLang="zh-CN" dirty="0"/>
              <a:t>2022.06.22</a:t>
            </a:r>
          </a:p>
        </p:txBody>
      </p:sp>
    </p:spTree>
  </p:cSld>
  <p:clrMapOvr>
    <a:masterClrMapping/>
  </p:clrMapOvr>
  <p:transition/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decel="10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6" decel="10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 p14:presetBounceEnd="4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5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6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decel="10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6" decel="10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744399" flipV="1">
            <a:off x="-175852" y="-152570"/>
            <a:ext cx="6930283" cy="7389479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907897" y="1235342"/>
            <a:ext cx="19827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000" dirty="0">
                <a:solidFill>
                  <a:srgbClr val="21273E"/>
                </a:solidFill>
                <a:effectLst>
                  <a:outerShdw blurRad="38100" dist="38100" dir="2700000" algn="tl">
                    <a:srgbClr val="000000">
                      <a:alpha val="30000"/>
                    </a:srgbClr>
                  </a:outerShdw>
                </a:effectLst>
                <a:latin typeface="Aparajita" panose="020B0604020202020204" pitchFamily="34" charset="0"/>
                <a:ea typeface="造字工房力黑（非商用）常规体" pitchFamily="50" charset="-122"/>
                <a:cs typeface="Aparajita" panose="020B0604020202020204" pitchFamily="34" charset="0"/>
              </a:rPr>
              <a:t>CONTENTS</a:t>
            </a:r>
            <a:endParaRPr lang="zh-CN" altLang="en-US" sz="2000" dirty="0">
              <a:solidFill>
                <a:srgbClr val="21273E"/>
              </a:solidFill>
              <a:effectLst>
                <a:outerShdw blurRad="38100" dist="38100" dir="2700000" algn="tl">
                  <a:srgbClr val="000000">
                    <a:alpha val="30000"/>
                  </a:srgbClr>
                </a:outerShdw>
              </a:effectLst>
              <a:latin typeface="Aparajita" panose="020B0604020202020204" pitchFamily="34" charset="0"/>
              <a:ea typeface="造字工房力黑（非商用）常规体" pitchFamily="50" charset="-122"/>
              <a:cs typeface="Aparajita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99079" y="1723504"/>
            <a:ext cx="1256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000" dirty="0">
                <a:solidFill>
                  <a:srgbClr val="21273E"/>
                </a:solidFill>
                <a:effectLst>
                  <a:outerShdw blurRad="38100" dist="38100" dir="2700000" algn="tl">
                    <a:srgbClr val="000000">
                      <a:alpha val="30000"/>
                    </a:srgbClr>
                  </a:outerShdw>
                </a:effectLst>
                <a:latin typeface="Adobe 黑体 Std R" panose="020B0400000000000000" pitchFamily="34" charset="-122"/>
                <a:ea typeface="Adobe 黑体 Std R" panose="020B0400000000000000" pitchFamily="34" charset="-122"/>
              </a:rPr>
              <a:t>目录</a:t>
            </a:r>
          </a:p>
        </p:txBody>
      </p:sp>
      <p:grpSp>
        <p:nvGrpSpPr>
          <p:cNvPr id="19" name="组合 18"/>
          <p:cNvGrpSpPr/>
          <p:nvPr/>
        </p:nvGrpSpPr>
        <p:grpSpPr>
          <a:xfrm>
            <a:off x="7355538" y="2812169"/>
            <a:ext cx="3308851" cy="528685"/>
            <a:chOff x="7160548" y="2534162"/>
            <a:chExt cx="3308851" cy="528685"/>
          </a:xfrm>
        </p:grpSpPr>
        <p:sp>
          <p:nvSpPr>
            <p:cNvPr id="11" name="文本框 10"/>
            <p:cNvSpPr txBox="1"/>
            <p:nvPr/>
          </p:nvSpPr>
          <p:spPr>
            <a:xfrm>
              <a:off x="7843210" y="2688777"/>
              <a:ext cx="12731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solidFill>
                    <a:srgbClr val="2C344B"/>
                  </a:solidFill>
                  <a:effectLst>
                    <a:outerShdw blurRad="38100" dist="38100" dir="2700000" algn="tl">
                      <a:srgbClr val="000000">
                        <a:alpha val="30000"/>
                      </a:srgbClr>
                    </a:outerShdw>
                  </a:effectLst>
                  <a:latin typeface="Adobe 黑体 Std R" panose="020B0400000000000000" pitchFamily="34" charset="-122"/>
                  <a:ea typeface="Adobe 黑体 Std R" panose="020B0400000000000000" pitchFamily="34" charset="-122"/>
                </a:rPr>
                <a:t>前言</a:t>
              </a:r>
            </a:p>
          </p:txBody>
        </p:sp>
        <p:sp>
          <p:nvSpPr>
            <p:cNvPr id="18" name="圆角矩形 17"/>
            <p:cNvSpPr/>
            <p:nvPr/>
          </p:nvSpPr>
          <p:spPr>
            <a:xfrm>
              <a:off x="7160548" y="2648693"/>
              <a:ext cx="3308851" cy="414154"/>
            </a:xfrm>
            <a:prstGeom prst="roundRect">
              <a:avLst>
                <a:gd name="adj" fmla="val 7796"/>
              </a:avLst>
            </a:prstGeom>
            <a:noFill/>
            <a:ln>
              <a:solidFill>
                <a:srgbClr val="2C344B">
                  <a:alpha val="50000"/>
                </a:srgbClr>
              </a:solidFill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Adobe 黑体 Std R" panose="020B0400000000000000" pitchFamily="34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7342620" y="2534162"/>
              <a:ext cx="399972" cy="399972"/>
            </a:xfrm>
            <a:prstGeom prst="rect">
              <a:avLst/>
            </a:prstGeom>
            <a:gradFill>
              <a:gsLst>
                <a:gs pos="0">
                  <a:srgbClr val="2C344B"/>
                </a:gs>
                <a:gs pos="100000">
                  <a:srgbClr val="21273E"/>
                </a:gs>
              </a:gsLst>
              <a:lin ang="5400000" scaled="0"/>
            </a:gradFill>
            <a:ln>
              <a:noFill/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2800" dirty="0">
                  <a:latin typeface="Aparajita" panose="020B0604020202020204" pitchFamily="34" charset="0"/>
                  <a:ea typeface="Adobe 黑体 Std R" panose="020B0400000000000000" pitchFamily="34" charset="-122"/>
                  <a:cs typeface="Aparajita" panose="020B0604020202020204" pitchFamily="34" charset="0"/>
                </a:rPr>
                <a:t>01</a:t>
              </a:r>
              <a:endParaRPr lang="zh-CN" altLang="en-US" sz="2800" dirty="0"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7937582" y="3571477"/>
            <a:ext cx="3308851" cy="528685"/>
            <a:chOff x="7160548" y="2534162"/>
            <a:chExt cx="3308851" cy="528685"/>
          </a:xfrm>
        </p:grpSpPr>
        <p:sp>
          <p:nvSpPr>
            <p:cNvPr id="54" name="文本框 53"/>
            <p:cNvSpPr txBox="1"/>
            <p:nvPr/>
          </p:nvSpPr>
          <p:spPr>
            <a:xfrm>
              <a:off x="8514376" y="2688777"/>
              <a:ext cx="1273159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zh-CN" altLang="en-US" b="1" dirty="0">
                  <a:solidFill>
                    <a:srgbClr val="2C344B"/>
                  </a:solidFill>
                  <a:effectLst>
                    <a:outerShdw blurRad="38100" dist="38100" dir="2700000" algn="tl">
                      <a:srgbClr val="000000">
                        <a:alpha val="30000"/>
                      </a:srgbClr>
                    </a:outerShdw>
                  </a:effectLst>
                  <a:latin typeface="Adobe 黑体 Std R" panose="020B0400000000000000" pitchFamily="34" charset="-122"/>
                  <a:ea typeface="Adobe 黑体 Std R" panose="020B0400000000000000" pitchFamily="34" charset="-122"/>
                </a:rPr>
                <a:t>理论基础</a:t>
              </a:r>
            </a:p>
          </p:txBody>
        </p:sp>
        <p:sp>
          <p:nvSpPr>
            <p:cNvPr id="52" name="圆角矩形 51"/>
            <p:cNvSpPr/>
            <p:nvPr/>
          </p:nvSpPr>
          <p:spPr>
            <a:xfrm>
              <a:off x="7160548" y="2648693"/>
              <a:ext cx="3308851" cy="414154"/>
            </a:xfrm>
            <a:prstGeom prst="roundRect">
              <a:avLst>
                <a:gd name="adj" fmla="val 7796"/>
              </a:avLst>
            </a:prstGeom>
            <a:noFill/>
            <a:ln>
              <a:solidFill>
                <a:srgbClr val="2C344B">
                  <a:alpha val="50000"/>
                </a:srgbClr>
              </a:solidFill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Adobe 黑体 Std R" panose="020B0400000000000000" pitchFamily="34" charset="-122"/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9879757" y="2534162"/>
              <a:ext cx="399972" cy="399972"/>
            </a:xfrm>
            <a:prstGeom prst="rect">
              <a:avLst/>
            </a:prstGeom>
            <a:gradFill>
              <a:gsLst>
                <a:gs pos="0">
                  <a:srgbClr val="2C344B"/>
                </a:gs>
                <a:gs pos="100000">
                  <a:srgbClr val="21273E"/>
                </a:gs>
              </a:gsLst>
              <a:lin ang="5400000" scaled="0"/>
            </a:gradFill>
            <a:ln>
              <a:noFill/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2800" dirty="0">
                  <a:latin typeface="Aparajita" panose="020B0604020202020204" pitchFamily="34" charset="0"/>
                  <a:ea typeface="Adobe 黑体 Std R" panose="020B0400000000000000" pitchFamily="34" charset="-122"/>
                  <a:cs typeface="Aparajita" panose="020B0604020202020204" pitchFamily="34" charset="0"/>
                </a:rPr>
                <a:t>02</a:t>
              </a:r>
              <a:endParaRPr lang="zh-CN" altLang="en-US" sz="2800" dirty="0"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endParaRPr>
            </a:p>
          </p:txBody>
        </p:sp>
      </p:grpSp>
      <p:sp>
        <p:nvSpPr>
          <p:cNvPr id="95" name="矩形 94"/>
          <p:cNvSpPr/>
          <p:nvPr/>
        </p:nvSpPr>
        <p:spPr>
          <a:xfrm>
            <a:off x="2204854" y="2894217"/>
            <a:ext cx="1748168" cy="1505737"/>
          </a:xfrm>
          <a:prstGeom prst="rect">
            <a:avLst/>
          </a:prstGeom>
          <a:gradFill>
            <a:gsLst>
              <a:gs pos="0">
                <a:srgbClr val="2C344B">
                  <a:alpha val="0"/>
                </a:srgbClr>
              </a:gs>
              <a:gs pos="86000">
                <a:srgbClr val="2127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rPr>
              <a:t>BUSINESS PLAN</a:t>
            </a:r>
            <a:endParaRPr lang="zh-CN" altLang="en-US" sz="3200" dirty="0">
              <a:latin typeface="Aparajita" panose="020B0604020202020204" pitchFamily="34" charset="0"/>
              <a:ea typeface="Adobe 黑体 Std R" panose="020B0400000000000000" pitchFamily="34" charset="-122"/>
              <a:cs typeface="Aparajita" panose="020B0604020202020204" pitchFamily="34" charset="0"/>
            </a:endParaRPr>
          </a:p>
        </p:txBody>
      </p:sp>
      <p:grpSp>
        <p:nvGrpSpPr>
          <p:cNvPr id="97" name="组合 96"/>
          <p:cNvGrpSpPr/>
          <p:nvPr/>
        </p:nvGrpSpPr>
        <p:grpSpPr>
          <a:xfrm>
            <a:off x="4973269" y="1609541"/>
            <a:ext cx="7218731" cy="69134"/>
            <a:chOff x="4973269" y="1609541"/>
            <a:chExt cx="7218731" cy="69134"/>
          </a:xfrm>
        </p:grpSpPr>
        <p:cxnSp>
          <p:nvCxnSpPr>
            <p:cNvPr id="15" name="直接连接符 14"/>
            <p:cNvCxnSpPr/>
            <p:nvPr/>
          </p:nvCxnSpPr>
          <p:spPr>
            <a:xfrm>
              <a:off x="4973269" y="1644108"/>
              <a:ext cx="7218731" cy="0"/>
            </a:xfrm>
            <a:prstGeom prst="line">
              <a:avLst/>
            </a:prstGeom>
            <a:ln w="12700">
              <a:solidFill>
                <a:srgbClr val="2127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矩形 95"/>
            <p:cNvSpPr/>
            <p:nvPr/>
          </p:nvSpPr>
          <p:spPr>
            <a:xfrm>
              <a:off x="4978265" y="1609541"/>
              <a:ext cx="932856" cy="69134"/>
            </a:xfrm>
            <a:prstGeom prst="rect">
              <a:avLst/>
            </a:prstGeom>
            <a:gradFill>
              <a:gsLst>
                <a:gs pos="0">
                  <a:srgbClr val="2C344B"/>
                </a:gs>
                <a:gs pos="100000">
                  <a:srgbClr val="21273E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Adobe 黑体 Std R" panose="020B0400000000000000" pitchFamily="34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7355922" y="4300457"/>
            <a:ext cx="3308851" cy="577580"/>
            <a:chOff x="7160548" y="2485267"/>
            <a:chExt cx="3308851" cy="577580"/>
          </a:xfrm>
        </p:grpSpPr>
        <p:sp>
          <p:nvSpPr>
            <p:cNvPr id="3" name="文本框 2"/>
            <p:cNvSpPr txBox="1"/>
            <p:nvPr/>
          </p:nvSpPr>
          <p:spPr>
            <a:xfrm>
              <a:off x="8514368" y="2688467"/>
              <a:ext cx="1946910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zh-CN" altLang="en-US" b="1" dirty="0">
                  <a:solidFill>
                    <a:srgbClr val="2C344B"/>
                  </a:solidFill>
                  <a:effectLst>
                    <a:outerShdw blurRad="38100" dist="38100" dir="2700000" algn="tl">
                      <a:srgbClr val="000000">
                        <a:alpha val="30000"/>
                      </a:srgbClr>
                    </a:outerShdw>
                  </a:effectLst>
                  <a:latin typeface="Adobe 黑体 Std R" panose="020B0400000000000000" pitchFamily="34" charset="-122"/>
                  <a:ea typeface="Adobe 黑体 Std R" panose="020B0400000000000000" pitchFamily="34" charset="-122"/>
                </a:rPr>
                <a:t>课程目录介绍</a:t>
              </a:r>
            </a:p>
          </p:txBody>
        </p:sp>
        <p:sp>
          <p:nvSpPr>
            <p:cNvPr id="6" name="圆角矩形 5"/>
            <p:cNvSpPr/>
            <p:nvPr/>
          </p:nvSpPr>
          <p:spPr>
            <a:xfrm>
              <a:off x="7160548" y="2648693"/>
              <a:ext cx="3308851" cy="414154"/>
            </a:xfrm>
            <a:prstGeom prst="roundRect">
              <a:avLst>
                <a:gd name="adj" fmla="val 7796"/>
              </a:avLst>
            </a:prstGeom>
            <a:noFill/>
            <a:ln>
              <a:solidFill>
                <a:srgbClr val="2C344B">
                  <a:alpha val="50000"/>
                </a:srgbClr>
              </a:solidFill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Adobe 黑体 Std R" panose="020B0400000000000000" pitchFamily="34" charset="-122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7342297" y="2485267"/>
              <a:ext cx="399972" cy="399972"/>
            </a:xfrm>
            <a:prstGeom prst="rect">
              <a:avLst/>
            </a:prstGeom>
            <a:gradFill>
              <a:gsLst>
                <a:gs pos="0">
                  <a:srgbClr val="2C344B"/>
                </a:gs>
                <a:gs pos="100000">
                  <a:srgbClr val="21273E"/>
                </a:gs>
              </a:gsLst>
              <a:lin ang="5400000" scaled="0"/>
            </a:gradFill>
            <a:ln>
              <a:noFill/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2800" dirty="0">
                  <a:latin typeface="Aparajita" panose="020B0604020202020204" pitchFamily="34" charset="0"/>
                  <a:ea typeface="Adobe 黑体 Std R" panose="020B0400000000000000" pitchFamily="34" charset="-122"/>
                  <a:cs typeface="Aparajita" panose="020B0604020202020204" pitchFamily="34" charset="0"/>
                </a:rPr>
                <a:t>03</a:t>
              </a:r>
              <a:endParaRPr lang="zh-CN" altLang="en-US" sz="2800" dirty="0"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17549" flipV="1">
            <a:off x="9618575" y="440869"/>
            <a:ext cx="5572132" cy="594133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46288" flipH="1" flipV="1">
            <a:off x="-2720753" y="440869"/>
            <a:ext cx="5572134" cy="5941338"/>
          </a:xfrm>
          <a:prstGeom prst="rect">
            <a:avLst/>
          </a:prstGeom>
        </p:spPr>
      </p:pic>
      <p:sp>
        <p:nvSpPr>
          <p:cNvPr id="8" name="TextBox 30"/>
          <p:cNvSpPr txBox="1"/>
          <p:nvPr/>
        </p:nvSpPr>
        <p:spPr>
          <a:xfrm>
            <a:off x="3019865" y="2582518"/>
            <a:ext cx="61522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28600"/>
            <a:r>
              <a:rPr lang="en-US" altLang="zh-CN" sz="9600" b="1" dirty="0">
                <a:solidFill>
                  <a:schemeClr val="bg1">
                    <a:lumMod val="65000"/>
                    <a:alpha val="20000"/>
                  </a:schemeClr>
                </a:solidFill>
                <a:latin typeface="Aparajita" panose="020B0604020202020204" pitchFamily="34" charset="0"/>
                <a:ea typeface="微软雅黑 Light" panose="020B0502040204020203" pitchFamily="34" charset="-122"/>
                <a:cs typeface="Aparajita" panose="020B0604020202020204" pitchFamily="34" charset="0"/>
              </a:rPr>
              <a:t>PART ONE</a:t>
            </a:r>
            <a:endParaRPr lang="zh-CN" altLang="en-US" sz="9600" b="1" dirty="0">
              <a:solidFill>
                <a:schemeClr val="bg1">
                  <a:lumMod val="65000"/>
                  <a:alpha val="20000"/>
                </a:schemeClr>
              </a:solidFill>
              <a:latin typeface="Aparajita" panose="020B0604020202020204" pitchFamily="34" charset="0"/>
              <a:ea typeface="微软雅黑 Light" panose="020B0502040204020203" pitchFamily="34" charset="-122"/>
              <a:cs typeface="Aparajita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259185" y="2979877"/>
            <a:ext cx="3673630" cy="1050925"/>
          </a:xfrm>
          <a:prstGeom prst="rect">
            <a:avLst/>
          </a:prstGeom>
          <a:noFill/>
          <a:scene3d>
            <a:camera prst="perspectiveRight"/>
            <a:lightRig rig="threePt" dir="t"/>
          </a:scene3d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基础理论</a:t>
            </a:r>
            <a:endParaRPr lang="en-US" altLang="zh-CN" sz="48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902012" y="4149418"/>
            <a:ext cx="387976" cy="79048"/>
          </a:xfrm>
          <a:prstGeom prst="rect">
            <a:avLst/>
          </a:prstGeom>
          <a:gradFill>
            <a:gsLst>
              <a:gs pos="100000">
                <a:srgbClr val="21273E"/>
              </a:gs>
              <a:gs pos="0">
                <a:srgbClr val="2C344B"/>
              </a:gs>
            </a:gsLst>
            <a:lin ang="5400000" scaled="0"/>
          </a:gradFill>
          <a:ln>
            <a:noFill/>
          </a:ln>
          <a:effectLst>
            <a:outerShdw blurRad="1270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Adobe 黑体 Std R" panose="020B0400000000000000" pitchFamily="34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5677177" y="1563946"/>
            <a:ext cx="837646" cy="952069"/>
            <a:chOff x="5568043" y="1174090"/>
            <a:chExt cx="1383041" cy="1571969"/>
          </a:xfrm>
        </p:grpSpPr>
        <p:sp>
          <p:nvSpPr>
            <p:cNvPr id="12" name="圆角矩形 11"/>
            <p:cNvSpPr/>
            <p:nvPr/>
          </p:nvSpPr>
          <p:spPr>
            <a:xfrm rot="2700000">
              <a:off x="5568043" y="1174090"/>
              <a:ext cx="1383041" cy="1383041"/>
            </a:xfrm>
            <a:prstGeom prst="roundRect">
              <a:avLst>
                <a:gd name="adj" fmla="val 4861"/>
              </a:avLst>
            </a:prstGeom>
            <a:gradFill>
              <a:gsLst>
                <a:gs pos="0">
                  <a:srgbClr val="2C344B"/>
                </a:gs>
                <a:gs pos="100000">
                  <a:srgbClr val="21273E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Adobe 黑体 Std R" panose="020B0400000000000000" pitchFamily="34" charset="-122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5633972" y="1223704"/>
              <a:ext cx="1256627" cy="1522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5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30000"/>
                      </a:srgbClr>
                    </a:outerShdw>
                  </a:effectLst>
                  <a:latin typeface="Aparajita" panose="020B0604020202020204" pitchFamily="34" charset="0"/>
                  <a:ea typeface="Adobe 黑体 Std R" panose="020B0400000000000000" pitchFamily="34" charset="-122"/>
                  <a:cs typeface="Aparajita" panose="020B0604020202020204" pitchFamily="34" charset="0"/>
                </a:rPr>
                <a:t>2</a:t>
              </a:r>
              <a:endParaRPr lang="zh-CN" alt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30000"/>
                    </a:srgbClr>
                  </a:outerShdw>
                </a:effectLst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endParaRPr>
            </a:p>
          </p:txBody>
        </p:sp>
      </p:grpSp>
      <p:cxnSp>
        <p:nvCxnSpPr>
          <p:cNvPr id="15" name="直接连接符 14"/>
          <p:cNvCxnSpPr/>
          <p:nvPr/>
        </p:nvCxnSpPr>
        <p:spPr>
          <a:xfrm>
            <a:off x="2345977" y="3526972"/>
            <a:ext cx="2108737" cy="0"/>
          </a:xfrm>
          <a:prstGeom prst="line">
            <a:avLst/>
          </a:prstGeom>
          <a:ln w="19050">
            <a:gradFill>
              <a:gsLst>
                <a:gs pos="15000">
                  <a:srgbClr val="21273E">
                    <a:alpha val="0"/>
                  </a:srgbClr>
                </a:gs>
                <a:gs pos="100000">
                  <a:srgbClr val="21273E"/>
                </a:gs>
              </a:gsLst>
              <a:lin ang="0" scaled="0"/>
            </a:gra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>
            <a:off x="7737285" y="3526972"/>
            <a:ext cx="2108737" cy="0"/>
          </a:xfrm>
          <a:prstGeom prst="line">
            <a:avLst/>
          </a:prstGeom>
          <a:ln w="19050">
            <a:gradFill>
              <a:gsLst>
                <a:gs pos="15000">
                  <a:srgbClr val="21273E">
                    <a:alpha val="0"/>
                  </a:srgbClr>
                </a:gs>
                <a:gs pos="100000">
                  <a:srgbClr val="21273E"/>
                </a:gs>
              </a:gsLst>
              <a:lin ang="0" scaled="0"/>
            </a:gra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_文本框 1"/>
          <p:cNvSpPr txBox="1"/>
          <p:nvPr>
            <p:custDataLst>
              <p:tags r:id="rId1"/>
            </p:custDataLst>
          </p:nvPr>
        </p:nvSpPr>
        <p:spPr>
          <a:xfrm>
            <a:off x="1097509" y="429276"/>
            <a:ext cx="923330" cy="46564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algn="l">
              <a:lnSpc>
                <a:spcPts val="3600"/>
              </a:lnSpc>
            </a:pPr>
            <a:r>
              <a:rPr lang="zh-CN" altLang="en-US" sz="2400" b="1" dirty="0">
                <a:solidFill>
                  <a:srgbClr val="21273E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+mn-ea"/>
                <a:sym typeface="+mn-lt"/>
              </a:rPr>
              <a:t>点光源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2965" y="254635"/>
            <a:ext cx="2181225" cy="1228725"/>
          </a:xfrm>
          <a:prstGeom prst="rect">
            <a:avLst/>
          </a:prstGeom>
        </p:spPr>
      </p:pic>
      <p:sp>
        <p:nvSpPr>
          <p:cNvPr id="6" name="椭圆 5">
            <a:extLst>
              <a:ext uri="{FF2B5EF4-FFF2-40B4-BE49-F238E27FC236}">
                <a16:creationId xmlns:a16="http://schemas.microsoft.com/office/drawing/2014/main" id="{0EA5D185-F9AD-01CF-224C-94D11EA30F6B}"/>
              </a:ext>
            </a:extLst>
          </p:cNvPr>
          <p:cNvSpPr/>
          <p:nvPr/>
        </p:nvSpPr>
        <p:spPr>
          <a:xfrm>
            <a:off x="1525618" y="4110605"/>
            <a:ext cx="134224" cy="12583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58482284-6549-E2AE-39EA-03678B888376}"/>
              </a:ext>
            </a:extLst>
          </p:cNvPr>
          <p:cNvSpPr/>
          <p:nvPr/>
        </p:nvSpPr>
        <p:spPr>
          <a:xfrm>
            <a:off x="2994870" y="4133227"/>
            <a:ext cx="134224" cy="12583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8FD83D8B-6F78-5716-984F-EB880267C407}"/>
              </a:ext>
            </a:extLst>
          </p:cNvPr>
          <p:cNvGrpSpPr/>
          <p:nvPr/>
        </p:nvGrpSpPr>
        <p:grpSpPr>
          <a:xfrm>
            <a:off x="1231733" y="1702581"/>
            <a:ext cx="3123684" cy="4311490"/>
            <a:chOff x="1231733" y="1702581"/>
            <a:chExt cx="3123684" cy="4311490"/>
          </a:xfrm>
        </p:grpSpPr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6838F3DE-653A-DA80-45B6-7AB57671971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31733" y="1702581"/>
              <a:ext cx="2814671" cy="4311490"/>
            </a:xfrm>
            <a:prstGeom prst="rect">
              <a:avLst/>
            </a:prstGeom>
          </p:spPr>
        </p:pic>
        <p:pic>
          <p:nvPicPr>
            <p:cNvPr id="28" name="图片 27">
              <a:extLst>
                <a:ext uri="{FF2B5EF4-FFF2-40B4-BE49-F238E27FC236}">
                  <a16:creationId xmlns:a16="http://schemas.microsoft.com/office/drawing/2014/main" id="{835EFF9A-2E79-3CE9-55C0-48BCCD961DE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659842" y="1918233"/>
              <a:ext cx="2695575" cy="2000250"/>
            </a:xfrm>
            <a:prstGeom prst="rect">
              <a:avLst/>
            </a:prstGeom>
          </p:spPr>
        </p:pic>
        <p:pic>
          <p:nvPicPr>
            <p:cNvPr id="30" name="图片 29">
              <a:extLst>
                <a:ext uri="{FF2B5EF4-FFF2-40B4-BE49-F238E27FC236}">
                  <a16:creationId xmlns:a16="http://schemas.microsoft.com/office/drawing/2014/main" id="{62BB9F57-EDC7-4428-E376-195AB32A832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141781" y="3562731"/>
              <a:ext cx="476250" cy="1266825"/>
            </a:xfrm>
            <a:prstGeom prst="rect">
              <a:avLst/>
            </a:prstGeom>
          </p:spPr>
        </p:pic>
      </p:grpSp>
      <p:pic>
        <p:nvPicPr>
          <p:cNvPr id="26" name="图片 25">
            <a:extLst>
              <a:ext uri="{FF2B5EF4-FFF2-40B4-BE49-F238E27FC236}">
                <a16:creationId xmlns:a16="http://schemas.microsoft.com/office/drawing/2014/main" id="{90EC267A-240E-878A-A02A-8B2F4D6944D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56081" y="1980819"/>
            <a:ext cx="723900" cy="1314450"/>
          </a:xfrm>
          <a:prstGeom prst="rect">
            <a:avLst/>
          </a:prstGeom>
        </p:spPr>
      </p:pic>
      <p:sp>
        <p:nvSpPr>
          <p:cNvPr id="33" name="椭圆 32">
            <a:extLst>
              <a:ext uri="{FF2B5EF4-FFF2-40B4-BE49-F238E27FC236}">
                <a16:creationId xmlns:a16="http://schemas.microsoft.com/office/drawing/2014/main" id="{939B30FE-4C32-4CCB-463C-593245643877}"/>
              </a:ext>
            </a:extLst>
          </p:cNvPr>
          <p:cNvSpPr/>
          <p:nvPr/>
        </p:nvSpPr>
        <p:spPr>
          <a:xfrm>
            <a:off x="1486305" y="4072017"/>
            <a:ext cx="212850" cy="20133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椭圆 33">
            <a:extLst>
              <a:ext uri="{FF2B5EF4-FFF2-40B4-BE49-F238E27FC236}">
                <a16:creationId xmlns:a16="http://schemas.microsoft.com/office/drawing/2014/main" id="{2CB2F716-37DA-FD11-FAE5-E4077E8D8777}"/>
              </a:ext>
            </a:extLst>
          </p:cNvPr>
          <p:cNvSpPr/>
          <p:nvPr/>
        </p:nvSpPr>
        <p:spPr>
          <a:xfrm>
            <a:off x="2929922" y="4085277"/>
            <a:ext cx="212850" cy="20133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CCB01ED4-47B1-D9E3-FBCD-1E08928FF6B8}"/>
              </a:ext>
            </a:extLst>
          </p:cNvPr>
          <p:cNvCxnSpPr>
            <a:cxnSpLocks/>
          </p:cNvCxnSpPr>
          <p:nvPr/>
        </p:nvCxnSpPr>
        <p:spPr>
          <a:xfrm flipH="1">
            <a:off x="1592730" y="2747395"/>
            <a:ext cx="1964473" cy="1416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F040BD77-1E36-BBDF-BDFE-B76B674E0A14}"/>
              </a:ext>
            </a:extLst>
          </p:cNvPr>
          <p:cNvCxnSpPr>
            <a:cxnSpLocks/>
            <a:endCxn id="34" idx="7"/>
          </p:cNvCxnSpPr>
          <p:nvPr/>
        </p:nvCxnSpPr>
        <p:spPr>
          <a:xfrm flipH="1">
            <a:off x="3111601" y="2747395"/>
            <a:ext cx="445602" cy="13673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8" name="图片 37">
            <a:extLst>
              <a:ext uri="{FF2B5EF4-FFF2-40B4-BE49-F238E27FC236}">
                <a16:creationId xmlns:a16="http://schemas.microsoft.com/office/drawing/2014/main" id="{6DAB3554-B5D9-D740-9D59-49DAC8D75C6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69544" y="1292859"/>
            <a:ext cx="4076700" cy="342900"/>
          </a:xfrm>
          <a:prstGeom prst="rect">
            <a:avLst/>
          </a:prstGeom>
        </p:spPr>
      </p:pic>
      <p:pic>
        <p:nvPicPr>
          <p:cNvPr id="39" name="图片 38">
            <a:extLst>
              <a:ext uri="{FF2B5EF4-FFF2-40B4-BE49-F238E27FC236}">
                <a16:creationId xmlns:a16="http://schemas.microsoft.com/office/drawing/2014/main" id="{98C48C60-6831-8A2E-2C6D-3BD4FB83885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854287" y="1330960"/>
            <a:ext cx="2419350" cy="304800"/>
          </a:xfrm>
          <a:prstGeom prst="rect">
            <a:avLst/>
          </a:prstGeom>
        </p:spPr>
      </p:pic>
      <p:sp>
        <p:nvSpPr>
          <p:cNvPr id="40" name="矩形 39">
            <a:extLst>
              <a:ext uri="{FF2B5EF4-FFF2-40B4-BE49-F238E27FC236}">
                <a16:creationId xmlns:a16="http://schemas.microsoft.com/office/drawing/2014/main" id="{BE201456-A1E6-33D7-2188-474EB7B01769}"/>
              </a:ext>
            </a:extLst>
          </p:cNvPr>
          <p:cNvSpPr/>
          <p:nvPr/>
        </p:nvSpPr>
        <p:spPr>
          <a:xfrm>
            <a:off x="3350194" y="1330958"/>
            <a:ext cx="955913" cy="3048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noFill/>
            </a:endParaRPr>
          </a:p>
        </p:txBody>
      </p:sp>
      <p:cxnSp>
        <p:nvCxnSpPr>
          <p:cNvPr id="44" name="直接箭头连接符 43">
            <a:extLst>
              <a:ext uri="{FF2B5EF4-FFF2-40B4-BE49-F238E27FC236}">
                <a16:creationId xmlns:a16="http://schemas.microsoft.com/office/drawing/2014/main" id="{56468E23-2B1A-C1B5-1D13-DDCB03DBBEC1}"/>
              </a:ext>
            </a:extLst>
          </p:cNvPr>
          <p:cNvCxnSpPr/>
          <p:nvPr/>
        </p:nvCxnSpPr>
        <p:spPr>
          <a:xfrm flipH="1">
            <a:off x="2639068" y="1702581"/>
            <a:ext cx="1052088" cy="159268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5" name="文本框 44">
            <a:extLst>
              <a:ext uri="{FF2B5EF4-FFF2-40B4-BE49-F238E27FC236}">
                <a16:creationId xmlns:a16="http://schemas.microsoft.com/office/drawing/2014/main" id="{C0C2B266-4CBC-C5F4-F303-A89808EC49F1}"/>
              </a:ext>
            </a:extLst>
          </p:cNvPr>
          <p:cNvSpPr txBox="1"/>
          <p:nvPr/>
        </p:nvSpPr>
        <p:spPr>
          <a:xfrm>
            <a:off x="5273637" y="2424418"/>
            <a:ext cx="4479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向量</a:t>
            </a:r>
            <a:r>
              <a:rPr lang="en-US" altLang="zh-CN" dirty="0"/>
              <a:t>ab = </a:t>
            </a:r>
            <a:r>
              <a:rPr lang="zh-CN" altLang="en-US" dirty="0"/>
              <a:t>向量</a:t>
            </a:r>
            <a:r>
              <a:rPr lang="en-US" altLang="zh-CN" dirty="0"/>
              <a:t>a – </a:t>
            </a:r>
            <a:r>
              <a:rPr lang="zh-CN" altLang="en-US" dirty="0"/>
              <a:t>向量</a:t>
            </a:r>
            <a:r>
              <a:rPr lang="en-US" altLang="zh-CN" dirty="0"/>
              <a:t>b</a:t>
            </a:r>
          </a:p>
          <a:p>
            <a:r>
              <a:rPr lang="zh-CN" altLang="en-US" dirty="0"/>
              <a:t>入射光线向量 </a:t>
            </a:r>
            <a:r>
              <a:rPr lang="en-US" altLang="zh-CN" dirty="0"/>
              <a:t>= </a:t>
            </a:r>
            <a:r>
              <a:rPr lang="zh-CN" altLang="en-US" dirty="0"/>
              <a:t>顶点坐标</a:t>
            </a:r>
            <a:r>
              <a:rPr lang="en-US" altLang="zh-CN" dirty="0"/>
              <a:t>-</a:t>
            </a:r>
            <a:r>
              <a:rPr lang="zh-CN" altLang="en-US" dirty="0"/>
              <a:t>点光源坐标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_文本框 1"/>
          <p:cNvSpPr txBox="1"/>
          <p:nvPr>
            <p:custDataLst>
              <p:tags r:id="rId1"/>
            </p:custDataLst>
          </p:nvPr>
        </p:nvSpPr>
        <p:spPr>
          <a:xfrm>
            <a:off x="1097509" y="429276"/>
            <a:ext cx="1231106" cy="46564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algn="l">
              <a:lnSpc>
                <a:spcPts val="3600"/>
              </a:lnSpc>
            </a:pPr>
            <a:r>
              <a:rPr lang="zh-CN" altLang="en-US" sz="2400" b="1" dirty="0">
                <a:solidFill>
                  <a:srgbClr val="21273E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+mn-ea"/>
                <a:sym typeface="+mn-lt"/>
              </a:rPr>
              <a:t>求入射角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2965" y="254635"/>
            <a:ext cx="2181225" cy="1228725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60304E11-9A52-6C53-F485-90532668FB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996" y="1895470"/>
            <a:ext cx="4076700" cy="34290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744EF9B7-14F0-63FA-265E-AB15EAAEB0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250" y="2479472"/>
            <a:ext cx="5619750" cy="4191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98C48C60-6831-8A2E-2C6D-3BD4FB83885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18696" y="1933570"/>
            <a:ext cx="2419350" cy="304800"/>
          </a:xfrm>
          <a:prstGeom prst="rect">
            <a:avLst/>
          </a:prstGeom>
        </p:spPr>
      </p:pic>
      <p:sp>
        <p:nvSpPr>
          <p:cNvPr id="12" name="箭头: 下 11">
            <a:extLst>
              <a:ext uri="{FF2B5EF4-FFF2-40B4-BE49-F238E27FC236}">
                <a16:creationId xmlns:a16="http://schemas.microsoft.com/office/drawing/2014/main" id="{65D85EDD-5F7C-BA10-5065-5ADD6A83FB2C}"/>
              </a:ext>
            </a:extLst>
          </p:cNvPr>
          <p:cNvSpPr/>
          <p:nvPr/>
        </p:nvSpPr>
        <p:spPr>
          <a:xfrm>
            <a:off x="2328615" y="2238370"/>
            <a:ext cx="234892" cy="342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83F61996-D4C5-3B68-EBF1-7E407486F040}"/>
              </a:ext>
            </a:extLst>
          </p:cNvPr>
          <p:cNvSpPr txBox="1"/>
          <p:nvPr/>
        </p:nvSpPr>
        <p:spPr>
          <a:xfrm>
            <a:off x="964734" y="3707934"/>
            <a:ext cx="2191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n.m</a:t>
            </a:r>
            <a:r>
              <a:rPr lang="en-US" altLang="zh-CN" dirty="0"/>
              <a:t>= |n|*|m|*cos@</a:t>
            </a:r>
            <a:endParaRPr lang="zh-CN" altLang="en-US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42F60081-081B-5961-5F70-30784401F0AC}"/>
              </a:ext>
            </a:extLst>
          </p:cNvPr>
          <p:cNvSpPr txBox="1"/>
          <p:nvPr/>
        </p:nvSpPr>
        <p:spPr>
          <a:xfrm>
            <a:off x="962551" y="4152550"/>
            <a:ext cx="44167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|n|*|m| </a:t>
            </a:r>
            <a:r>
              <a:rPr lang="zh-CN" altLang="en-US" dirty="0"/>
              <a:t>向量的模 比如矢量</a:t>
            </a:r>
            <a:r>
              <a:rPr lang="en-US" altLang="zh-CN" dirty="0"/>
              <a:t>n</a:t>
            </a:r>
            <a:r>
              <a:rPr lang="zh-CN" altLang="en-US" dirty="0"/>
              <a:t>（</a:t>
            </a:r>
            <a:r>
              <a:rPr lang="en-US" altLang="zh-CN" dirty="0" err="1"/>
              <a:t>Xn,Yn,Zn</a:t>
            </a:r>
            <a:r>
              <a:rPr lang="zh-CN" altLang="en-US" dirty="0"/>
              <a:t>）</a:t>
            </a:r>
            <a:r>
              <a:rPr lang="en-US" altLang="zh-CN" dirty="0"/>
              <a:t>,</a:t>
            </a:r>
          </a:p>
          <a:p>
            <a:r>
              <a:rPr lang="zh-CN" altLang="en-US" dirty="0"/>
              <a:t>长度</a:t>
            </a:r>
            <a:r>
              <a:rPr lang="en-US" altLang="zh-CN" dirty="0"/>
              <a:t>|n| = </a:t>
            </a:r>
            <a:r>
              <a:rPr lang="zh-CN" altLang="en-US" dirty="0"/>
              <a:t>根号下</a:t>
            </a:r>
            <a:r>
              <a:rPr lang="en-US" altLang="zh-CN" dirty="0" err="1"/>
              <a:t>Xn</a:t>
            </a:r>
            <a:r>
              <a:rPr lang="zh-CN" altLang="en-US" dirty="0"/>
              <a:t>平方</a:t>
            </a:r>
            <a:r>
              <a:rPr lang="en-US" altLang="zh-CN" dirty="0"/>
              <a:t>+</a:t>
            </a:r>
            <a:r>
              <a:rPr lang="en-US" altLang="zh-CN" dirty="0" err="1"/>
              <a:t>Yn</a:t>
            </a:r>
            <a:r>
              <a:rPr lang="zh-CN" altLang="en-US" dirty="0"/>
              <a:t>平方</a:t>
            </a:r>
            <a:r>
              <a:rPr lang="en-US" altLang="zh-CN" dirty="0"/>
              <a:t>+Zn</a:t>
            </a:r>
            <a:r>
              <a:rPr lang="zh-CN" altLang="en-US" dirty="0"/>
              <a:t>平方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4A78F7E3-D781-DCDE-FB5C-A6B16E416A8A}"/>
              </a:ext>
            </a:extLst>
          </p:cNvPr>
          <p:cNvSpPr txBox="1"/>
          <p:nvPr/>
        </p:nvSpPr>
        <p:spPr>
          <a:xfrm>
            <a:off x="476250" y="4874165"/>
            <a:ext cx="6840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要求：</a:t>
            </a:r>
            <a:r>
              <a:rPr lang="en-US" altLang="zh-CN" dirty="0"/>
              <a:t>n</a:t>
            </a:r>
            <a:r>
              <a:rPr lang="zh-CN" altLang="en-US" dirty="0"/>
              <a:t>和</a:t>
            </a:r>
            <a:r>
              <a:rPr lang="en-US" altLang="zh-CN" dirty="0"/>
              <a:t>m</a:t>
            </a:r>
            <a:r>
              <a:rPr lang="zh-CN" altLang="en-US" dirty="0"/>
              <a:t>长度必须满足为</a:t>
            </a:r>
            <a:r>
              <a:rPr lang="en-US" altLang="zh-CN" dirty="0"/>
              <a:t>1</a:t>
            </a:r>
            <a:r>
              <a:rPr lang="zh-CN" altLang="en-US" dirty="0"/>
              <a:t>，同时保持方向不变，称为归一化。</a:t>
            </a:r>
            <a:endParaRPr lang="en-US" altLang="zh-CN" dirty="0"/>
          </a:p>
          <a:p>
            <a:r>
              <a:rPr lang="zh-CN" altLang="en-US" dirty="0"/>
              <a:t>结论：</a:t>
            </a:r>
            <a:r>
              <a:rPr lang="en-US" altLang="zh-CN" dirty="0" err="1"/>
              <a:t>n.m</a:t>
            </a:r>
            <a:r>
              <a:rPr lang="en-US" altLang="zh-CN" dirty="0"/>
              <a:t>= 1*1*cos@ = cos@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4675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2055602" y="2485502"/>
            <a:ext cx="80613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0" dirty="0">
                <a:solidFill>
                  <a:srgbClr val="21273E"/>
                </a:solidFill>
                <a:effectLst>
                  <a:outerShdw blurRad="38100" dist="38100" dir="2700000" algn="tl">
                    <a:srgbClr val="000000">
                      <a:alpha val="30000"/>
                    </a:srgbClr>
                  </a:outerShdw>
                </a:effectLst>
                <a:latin typeface="Adobe 黑体 Std R" panose="020B0400000000000000" pitchFamily="34" charset="-122"/>
                <a:ea typeface="Adobe 黑体 Std R" panose="020B0400000000000000" pitchFamily="34" charset="-122"/>
              </a:rPr>
              <a:t>谢谢观看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3600054" y="3594485"/>
            <a:ext cx="49397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21273E"/>
                </a:solidFill>
                <a:effectLst>
                  <a:outerShdw blurRad="38100" dist="38100" dir="2700000" algn="tl">
                    <a:srgbClr val="000000">
                      <a:alpha val="25000"/>
                    </a:srgbClr>
                  </a:outerShdw>
                </a:effectLst>
                <a:latin typeface="Aparajita" panose="020B0604020202020204" pitchFamily="34" charset="0"/>
                <a:ea typeface="微软雅黑" panose="020B0503020204020204" pitchFamily="34" charset="-122"/>
                <a:cs typeface="Aparajita" panose="020B0604020202020204" pitchFamily="34" charset="0"/>
              </a:rPr>
              <a:t>THANK YOU</a:t>
            </a:r>
            <a:endParaRPr lang="zh-CN" altLang="en-US" sz="4800" b="1" dirty="0">
              <a:solidFill>
                <a:srgbClr val="21273E"/>
              </a:solidFill>
              <a:effectLst>
                <a:outerShdw blurRad="38100" dist="38100" dir="2700000" algn="tl">
                  <a:srgbClr val="000000">
                    <a:alpha val="25000"/>
                  </a:srgbClr>
                </a:outerShdw>
              </a:effectLst>
              <a:latin typeface="Aparajita" panose="020B0604020202020204" pitchFamily="34" charset="0"/>
              <a:ea typeface="微软雅黑" panose="020B0503020204020204" pitchFamily="34" charset="-122"/>
              <a:cs typeface="Aparajita" panose="020B0604020202020204" pitchFamily="3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67772" flipV="1">
            <a:off x="-2318053" y="-2781509"/>
            <a:ext cx="6930283" cy="6930283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615912" flipV="1">
            <a:off x="7864806" y="2404740"/>
            <a:ext cx="6930283" cy="693028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1287</TotalTime>
  <Words>132</Words>
  <Application>Microsoft Office PowerPoint</Application>
  <PresentationFormat>宽屏</PresentationFormat>
  <Paragraphs>27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Adobe 黑体 Std R</vt:lpstr>
      <vt:lpstr>宋体</vt:lpstr>
      <vt:lpstr>微软雅黑</vt:lpstr>
      <vt:lpstr>Aparajita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JialeiZhai@163.com</cp:lastModifiedBy>
  <cp:revision>100</cp:revision>
  <dcterms:created xsi:type="dcterms:W3CDTF">2020-08-06T03:23:00Z</dcterms:created>
  <dcterms:modified xsi:type="dcterms:W3CDTF">2022-06-24T00:48:54Z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