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7" r:id="rId6"/>
    <p:sldId id="285" r:id="rId7"/>
    <p:sldId id="286" r:id="rId8"/>
    <p:sldId id="287" r:id="rId9"/>
    <p:sldId id="284" r:id="rId10"/>
    <p:sldId id="288" r:id="rId11"/>
    <p:sldId id="277" r:id="rId12"/>
    <p:sldId id="289" r:id="rId13"/>
    <p:sldId id="290" r:id="rId14"/>
    <p:sldId id="291" r:id="rId15"/>
    <p:sldId id="292" r:id="rId16"/>
    <p:sldId id="293" r:id="rId17"/>
    <p:sldId id="266" r:id="rId18"/>
  </p:sldIdLst>
  <p:sldSz cx="12192000" cy="6858000"/>
  <p:notesSz cx="7104063" cy="10234613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E7FF"/>
    <a:srgbClr val="04497D"/>
    <a:srgbClr val="278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7F6C1-9603-45EE-A0D2-F3D33C7FD7D2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1E28E-8D29-409A-8F38-39A934621C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4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285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772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296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60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806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920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753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533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31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19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57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949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775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11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108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45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e48e1d0cbffed09322e60ec6a930eaf3"/>
          <p:cNvPicPr>
            <a:picLocks noChangeAspect="1"/>
          </p:cNvPicPr>
          <p:nvPr userDrawn="1"/>
        </p:nvPicPr>
        <p:blipFill>
          <a:blip r:embed="rId3"/>
          <a:srcRect l="2081" r="13876"/>
          <a:stretch>
            <a:fillRect/>
          </a:stretch>
        </p:blipFill>
        <p:spPr>
          <a:xfrm>
            <a:off x="-60325" y="-5080"/>
            <a:ext cx="12313285" cy="686816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-60325" y="-5080"/>
            <a:ext cx="12313285" cy="686943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 advClick="0" advTm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393e6d2fc74159836bb16d23f5ad70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-2540"/>
            <a:ext cx="6817360" cy="68637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64279" y="2663190"/>
            <a:ext cx="6511721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W</a:t>
            </a:r>
            <a:r>
              <a:rPr lang="en-US" altLang="zh-CN" sz="5400" dirty="0">
                <a:solidFill>
                  <a:srgbClr val="6AE7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ebGL</a:t>
            </a:r>
            <a:r>
              <a:rPr lang="zh-CN" altLang="en-US" sz="5400" dirty="0">
                <a:solidFill>
                  <a:srgbClr val="6AE7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入门教程</a:t>
            </a:r>
            <a:endParaRPr sz="5400" dirty="0">
              <a:solidFill>
                <a:srgbClr val="6AE7FF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57615" y="1588770"/>
            <a:ext cx="231838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6000" dirty="0">
                <a:solidFill>
                  <a:srgbClr val="6AE7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2022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68110" y="3737610"/>
            <a:ext cx="4707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WebGL</a:t>
            </a:r>
            <a:r>
              <a:rPr lang="zh-CN" altLang="en-US" sz="16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入门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55455" y="4227254"/>
            <a:ext cx="18205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讲解人：冰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53B96BB-301C-4E80-9FFE-A604E1D19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947"/>
            <a:ext cx="1754496" cy="200738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/>
      <p:bldP spid="8" grpId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67891" y="2919581"/>
            <a:ext cx="7220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6AE7FF"/>
                </a:solidFill>
              </a:rPr>
              <a:t>WebGL </a:t>
            </a:r>
            <a:r>
              <a:rPr lang="zh-CN" altLang="en-US" sz="6000" dirty="0">
                <a:solidFill>
                  <a:srgbClr val="6AE7FF"/>
                </a:solidFill>
              </a:rPr>
              <a:t>关键名词</a:t>
            </a:r>
          </a:p>
        </p:txBody>
      </p:sp>
    </p:spTree>
    <p:extLst>
      <p:ext uri="{BB962C8B-B14F-4D97-AF65-F5344CB8AC3E}">
        <p14:creationId xmlns:p14="http://schemas.microsoft.com/office/powerpoint/2010/main" val="3928670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4330" y="377190"/>
            <a:ext cx="606425" cy="606425"/>
            <a:chOff x="2089" y="2413"/>
            <a:chExt cx="1152" cy="1152"/>
          </a:xfrm>
        </p:grpSpPr>
        <p:sp>
          <p:nvSpPr>
            <p:cNvPr id="2" name="椭圆 1"/>
            <p:cNvSpPr/>
            <p:nvPr/>
          </p:nvSpPr>
          <p:spPr>
            <a:xfrm>
              <a:off x="2089" y="2413"/>
              <a:ext cx="1152" cy="1152"/>
            </a:xfrm>
            <a:prstGeom prst="ellipse">
              <a:avLst/>
            </a:prstGeom>
            <a:solidFill>
              <a:srgbClr val="6AE7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2237" y="2562"/>
              <a:ext cx="855" cy="855"/>
            </a:xfrm>
            <a:prstGeom prst="ellipse">
              <a:avLst/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</p:grpSp>
      <p:sp>
        <p:nvSpPr>
          <p:cNvPr id="264" name="文本框 263"/>
          <p:cNvSpPr txBox="1"/>
          <p:nvPr/>
        </p:nvSpPr>
        <p:spPr>
          <a:xfrm>
            <a:off x="960755" y="481330"/>
            <a:ext cx="52355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顶点着色器</a:t>
            </a:r>
            <a:endParaRPr lang="zh-CN" altLang="en-US" sz="1600" b="1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" y="2768436"/>
            <a:ext cx="5735320" cy="3423920"/>
          </a:xfrm>
          <a:prstGeom prst="rect">
            <a:avLst/>
          </a:prstGeom>
        </p:spPr>
      </p:pic>
      <p:sp>
        <p:nvSpPr>
          <p:cNvPr id="23561" name="矩形 34"/>
          <p:cNvSpPr>
            <a:spLocks noChangeArrowheads="1"/>
          </p:cNvSpPr>
          <p:nvPr/>
        </p:nvSpPr>
        <p:spPr bwMode="auto">
          <a:xfrm>
            <a:off x="5743035" y="2399845"/>
            <a:ext cx="1274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attribute</a:t>
            </a:r>
            <a:endParaRPr lang="zh-CN" altLang="en-US" b="1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0F5F61E-9219-415B-B384-568A27ACA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52" y="3005006"/>
            <a:ext cx="4412610" cy="273692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BE88A89-6510-4415-B92C-2729F2DD5C32}"/>
              </a:ext>
            </a:extLst>
          </p:cNvPr>
          <p:cNvSpPr txBox="1"/>
          <p:nvPr/>
        </p:nvSpPr>
        <p:spPr>
          <a:xfrm>
            <a:off x="632281" y="1039813"/>
            <a:ext cx="114960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      顶点着色器是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GPU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渲染管线上一个可以执行着色器语言的功能单元，具体执行的就是顶点着色器程序，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WebGL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顶点着色器程序在</a:t>
            </a:r>
            <a:r>
              <a:rPr lang="en-US" altLang="zh-CN" dirty="0" err="1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Javascript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中以字符串的形式存在，通过编译处理后传递给顶点着色器执行。 顶点着色器主要作用就是执行顶点着色器程序对顶点进行变换计算，比如顶点位置坐标执行进行旋转、平移等矩阵变换，变换后新的顶点坐标然后赋值给内置变量</a:t>
            </a:r>
            <a:r>
              <a:rPr lang="en-US" altLang="zh-CN" dirty="0" err="1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gl_Position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，作为顶点着色器的输出，图元装配和光栅化环节的输入。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0E9FF46-9685-4A0E-9559-9A04DAAD1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024" y="2789042"/>
            <a:ext cx="5408668" cy="1554510"/>
          </a:xfrm>
          <a:prstGeom prst="rect">
            <a:avLst/>
          </a:prstGeom>
        </p:spPr>
      </p:pic>
      <p:sp>
        <p:nvSpPr>
          <p:cNvPr id="19" name="矩形 34">
            <a:extLst>
              <a:ext uri="{FF2B5EF4-FFF2-40B4-BE49-F238E27FC236}">
                <a16:creationId xmlns:a16="http://schemas.microsoft.com/office/drawing/2014/main" id="{33488998-1211-463C-A4E4-8FE70EECC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034" y="4363417"/>
            <a:ext cx="1274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uniform</a:t>
            </a:r>
            <a:endParaRPr lang="zh-CN" altLang="en-US" b="1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E593385-B1FA-4E7E-A358-D7B48C7A5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9023" y="4879059"/>
            <a:ext cx="5408667" cy="1638915"/>
          </a:xfrm>
          <a:prstGeom prst="rect">
            <a:avLst/>
          </a:prstGeom>
        </p:spPr>
      </p:pic>
      <p:sp>
        <p:nvSpPr>
          <p:cNvPr id="21" name="椭圆 20">
            <a:extLst>
              <a:ext uri="{FF2B5EF4-FFF2-40B4-BE49-F238E27FC236}">
                <a16:creationId xmlns:a16="http://schemas.microsoft.com/office/drawing/2014/main" id="{1F7161CA-6F20-4FED-A7F7-D33F7C80561F}"/>
              </a:ext>
            </a:extLst>
          </p:cNvPr>
          <p:cNvSpPr/>
          <p:nvPr/>
        </p:nvSpPr>
        <p:spPr>
          <a:xfrm>
            <a:off x="3691157" y="3061632"/>
            <a:ext cx="1317071" cy="11504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  <p:bldP spid="23561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4330" y="377190"/>
            <a:ext cx="606425" cy="606425"/>
            <a:chOff x="2089" y="2413"/>
            <a:chExt cx="1152" cy="1152"/>
          </a:xfrm>
        </p:grpSpPr>
        <p:sp>
          <p:nvSpPr>
            <p:cNvPr id="2" name="椭圆 1"/>
            <p:cNvSpPr/>
            <p:nvPr/>
          </p:nvSpPr>
          <p:spPr>
            <a:xfrm>
              <a:off x="2089" y="2413"/>
              <a:ext cx="1152" cy="1152"/>
            </a:xfrm>
            <a:prstGeom prst="ellipse">
              <a:avLst/>
            </a:prstGeom>
            <a:solidFill>
              <a:srgbClr val="6AE7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2237" y="2562"/>
              <a:ext cx="855" cy="855"/>
            </a:xfrm>
            <a:prstGeom prst="ellipse">
              <a:avLst/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</p:txBody>
        </p:sp>
      </p:grpSp>
      <p:sp>
        <p:nvSpPr>
          <p:cNvPr id="264" name="文本框 263"/>
          <p:cNvSpPr txBox="1"/>
          <p:nvPr/>
        </p:nvSpPr>
        <p:spPr>
          <a:xfrm>
            <a:off x="960755" y="481330"/>
            <a:ext cx="2034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图元装配</a:t>
            </a:r>
            <a:endParaRPr lang="zh-CN" altLang="en-US" sz="1600" b="1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BE88A89-6510-4415-B92C-2729F2DD5C32}"/>
              </a:ext>
            </a:extLst>
          </p:cNvPr>
          <p:cNvSpPr txBox="1"/>
          <p:nvPr/>
        </p:nvSpPr>
        <p:spPr>
          <a:xfrm>
            <a:off x="632281" y="1039813"/>
            <a:ext cx="114960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顶点变换后的操作是图元装配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(primitive assembly)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，硬件上具体是怎么回事不用思考，从程序的角度来看，就是绘制函数</a:t>
            </a:r>
            <a:r>
              <a:rPr lang="en-US" altLang="zh-CN" dirty="0" err="1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drawArrays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()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或</a:t>
            </a:r>
            <a:r>
              <a:rPr lang="en-US" altLang="zh-CN" dirty="0" err="1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drawElements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()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第一个参数绘制模式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mode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控制顶点如何装配为图元， </a:t>
            </a:r>
            <a:r>
              <a:rPr lang="en-US" altLang="zh-CN" dirty="0" err="1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gl.LINES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的定义的是把两个顶点装配成一个线条图元，</a:t>
            </a:r>
            <a:r>
              <a:rPr lang="en-US" altLang="zh-CN" dirty="0" err="1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gl.TRIANGLES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定义的是三个顶点装配为一个三角面图元，</a:t>
            </a:r>
            <a:r>
              <a:rPr lang="en-US" altLang="zh-CN" dirty="0" err="1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gl.POINTS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定义的是一个点域图元。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A573277-FC85-412D-90B1-2030353BE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354" y="2797684"/>
            <a:ext cx="59150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748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4330" y="377190"/>
            <a:ext cx="606425" cy="606425"/>
            <a:chOff x="2089" y="2413"/>
            <a:chExt cx="1152" cy="1152"/>
          </a:xfrm>
        </p:grpSpPr>
        <p:sp>
          <p:nvSpPr>
            <p:cNvPr id="2" name="椭圆 1"/>
            <p:cNvSpPr/>
            <p:nvPr/>
          </p:nvSpPr>
          <p:spPr>
            <a:xfrm>
              <a:off x="2089" y="2413"/>
              <a:ext cx="1152" cy="1152"/>
            </a:xfrm>
            <a:prstGeom prst="ellipse">
              <a:avLst/>
            </a:prstGeom>
            <a:solidFill>
              <a:srgbClr val="6AE7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2237" y="2562"/>
              <a:ext cx="855" cy="855"/>
            </a:xfrm>
            <a:prstGeom prst="ellipse">
              <a:avLst/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</p:grpSp>
      <p:sp>
        <p:nvSpPr>
          <p:cNvPr id="264" name="文本框 263"/>
          <p:cNvSpPr txBox="1"/>
          <p:nvPr/>
        </p:nvSpPr>
        <p:spPr>
          <a:xfrm>
            <a:off x="960755" y="481330"/>
            <a:ext cx="2034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光栅化</a:t>
            </a:r>
            <a:endParaRPr lang="zh-CN" altLang="en-US" sz="1600" b="1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10EAD05-B368-407F-B10A-A8F850D89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073" y="1518712"/>
            <a:ext cx="8850386" cy="31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72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4330" y="377190"/>
            <a:ext cx="606425" cy="606425"/>
            <a:chOff x="2089" y="2413"/>
            <a:chExt cx="1152" cy="1152"/>
          </a:xfrm>
        </p:grpSpPr>
        <p:sp>
          <p:nvSpPr>
            <p:cNvPr id="2" name="椭圆 1"/>
            <p:cNvSpPr/>
            <p:nvPr/>
          </p:nvSpPr>
          <p:spPr>
            <a:xfrm>
              <a:off x="2089" y="2413"/>
              <a:ext cx="1152" cy="1152"/>
            </a:xfrm>
            <a:prstGeom prst="ellipse">
              <a:avLst/>
            </a:prstGeom>
            <a:solidFill>
              <a:srgbClr val="6AE7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2237" y="2562"/>
              <a:ext cx="855" cy="855"/>
            </a:xfrm>
            <a:prstGeom prst="ellipse">
              <a:avLst/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</p:grpSp>
      <p:sp>
        <p:nvSpPr>
          <p:cNvPr id="264" name="文本框 263"/>
          <p:cNvSpPr txBox="1"/>
          <p:nvPr/>
        </p:nvSpPr>
        <p:spPr>
          <a:xfrm>
            <a:off x="960755" y="481330"/>
            <a:ext cx="2034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光栅化</a:t>
            </a:r>
            <a:endParaRPr lang="zh-CN" altLang="en-US" sz="1600" b="1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FA2313-4786-4444-A1B9-C79E7D5F2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811" y="2968635"/>
            <a:ext cx="5695950" cy="29908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7C2A073-7D6B-44C8-8A32-563C751B58FF}"/>
              </a:ext>
            </a:extLst>
          </p:cNvPr>
          <p:cNvSpPr txBox="1"/>
          <p:nvPr/>
        </p:nvSpPr>
        <p:spPr>
          <a:xfrm>
            <a:off x="354330" y="1087755"/>
            <a:ext cx="120577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片元着色器和顶点着色器一样是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GPU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渲染管线上一个可以执行着色器程序的功能单元，顶点着色器处理的是逐顶点处理顶点数据，片元着色器是逐片元处理片元数据。通过给内置变量</a:t>
            </a:r>
            <a:r>
              <a:rPr lang="en-US" altLang="zh-CN" dirty="0" err="1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gl_FragColor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赋值可以给每一个片元进行着色， 值可以是一个确定的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RGBA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值，可以是一个和片元位置相关的值，也可以是插值后的顶点颜色。除了给片元进行着色之外，通过关键字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discard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还可以实现哪些片元可以被丢弃，被丢弃的片元不会出现在帧缓冲区，自然不会显示在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canvas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画布上。</a:t>
            </a:r>
          </a:p>
        </p:txBody>
      </p:sp>
    </p:spTree>
    <p:extLst>
      <p:ext uri="{BB962C8B-B14F-4D97-AF65-F5344CB8AC3E}">
        <p14:creationId xmlns:p14="http://schemas.microsoft.com/office/powerpoint/2010/main" val="4187021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67891" y="2919581"/>
            <a:ext cx="7220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AE7FF"/>
                </a:solidFill>
              </a:rPr>
              <a:t>鼠标动态绘制点</a:t>
            </a:r>
          </a:p>
        </p:txBody>
      </p:sp>
    </p:spTree>
    <p:extLst>
      <p:ext uri="{BB962C8B-B14F-4D97-AF65-F5344CB8AC3E}">
        <p14:creationId xmlns:p14="http://schemas.microsoft.com/office/powerpoint/2010/main" val="18519260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文本框 263"/>
          <p:cNvSpPr txBox="1"/>
          <p:nvPr/>
        </p:nvSpPr>
        <p:spPr>
          <a:xfrm>
            <a:off x="960755" y="481330"/>
            <a:ext cx="203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实现思路</a:t>
            </a:r>
            <a:endParaRPr lang="zh-CN" altLang="en-US" sz="1600" b="1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任意多边形 15">
            <a:extLst>
              <a:ext uri="{FF2B5EF4-FFF2-40B4-BE49-F238E27FC236}">
                <a16:creationId xmlns:a16="http://schemas.microsoft.com/office/drawing/2014/main" id="{D8250A7C-2D87-42D4-A6AA-19ABE56EEAE9}"/>
              </a:ext>
            </a:extLst>
          </p:cNvPr>
          <p:cNvSpPr/>
          <p:nvPr/>
        </p:nvSpPr>
        <p:spPr>
          <a:xfrm>
            <a:off x="2025522" y="2767721"/>
            <a:ext cx="1129665" cy="1129665"/>
          </a:xfrm>
          <a:custGeom>
            <a:avLst/>
            <a:gdLst/>
            <a:ahLst/>
            <a:cxnLst/>
            <a:rect l="l" t="t" r="r" b="b"/>
            <a:pathLst>
              <a:path w="936104" h="936104">
                <a:moveTo>
                  <a:pt x="315030" y="347747"/>
                </a:moveTo>
                <a:cubicBezTo>
                  <a:pt x="329764" y="347747"/>
                  <a:pt x="340814" y="355225"/>
                  <a:pt x="348181" y="370182"/>
                </a:cubicBezTo>
                <a:cubicBezTo>
                  <a:pt x="355548" y="385140"/>
                  <a:pt x="359231" y="414347"/>
                  <a:pt x="359231" y="457805"/>
                </a:cubicBezTo>
                <a:cubicBezTo>
                  <a:pt x="359231" y="487422"/>
                  <a:pt x="357632" y="509225"/>
                  <a:pt x="354432" y="523215"/>
                </a:cubicBezTo>
                <a:cubicBezTo>
                  <a:pt x="351232" y="537205"/>
                  <a:pt x="346246" y="547437"/>
                  <a:pt x="339475" y="553911"/>
                </a:cubicBezTo>
                <a:cubicBezTo>
                  <a:pt x="332703" y="560385"/>
                  <a:pt x="324703" y="563622"/>
                  <a:pt x="315476" y="563622"/>
                </a:cubicBezTo>
                <a:cubicBezTo>
                  <a:pt x="301486" y="563622"/>
                  <a:pt x="290808" y="555994"/>
                  <a:pt x="283441" y="540740"/>
                </a:cubicBezTo>
                <a:cubicBezTo>
                  <a:pt x="276074" y="525485"/>
                  <a:pt x="272390" y="497021"/>
                  <a:pt x="272390" y="455349"/>
                </a:cubicBezTo>
                <a:cubicBezTo>
                  <a:pt x="272390" y="414124"/>
                  <a:pt x="275739" y="385884"/>
                  <a:pt x="282436" y="370629"/>
                </a:cubicBezTo>
                <a:cubicBezTo>
                  <a:pt x="289133" y="355374"/>
                  <a:pt x="299998" y="347747"/>
                  <a:pt x="315030" y="347747"/>
                </a:cubicBezTo>
                <a:close/>
                <a:moveTo>
                  <a:pt x="617820" y="287248"/>
                </a:moveTo>
                <a:cubicBezTo>
                  <a:pt x="608147" y="307786"/>
                  <a:pt x="594752" y="325050"/>
                  <a:pt x="577637" y="339040"/>
                </a:cubicBezTo>
                <a:cubicBezTo>
                  <a:pt x="560522" y="353030"/>
                  <a:pt x="536486" y="365011"/>
                  <a:pt x="505530" y="374982"/>
                </a:cubicBezTo>
                <a:lnTo>
                  <a:pt x="505530" y="449545"/>
                </a:lnTo>
                <a:cubicBezTo>
                  <a:pt x="526514" y="443145"/>
                  <a:pt x="543964" y="436448"/>
                  <a:pt x="557880" y="429453"/>
                </a:cubicBezTo>
                <a:cubicBezTo>
                  <a:pt x="571795" y="422458"/>
                  <a:pt x="586194" y="413305"/>
                  <a:pt x="601077" y="401994"/>
                </a:cubicBezTo>
                <a:lnTo>
                  <a:pt x="601077" y="620102"/>
                </a:lnTo>
                <a:lnTo>
                  <a:pt x="693053" y="620102"/>
                </a:lnTo>
                <a:lnTo>
                  <a:pt x="693053" y="287248"/>
                </a:lnTo>
                <a:close/>
                <a:moveTo>
                  <a:pt x="318155" y="287248"/>
                </a:moveTo>
                <a:cubicBezTo>
                  <a:pt x="272316" y="287248"/>
                  <a:pt x="238197" y="299675"/>
                  <a:pt x="215798" y="324529"/>
                </a:cubicBezTo>
                <a:cubicBezTo>
                  <a:pt x="193400" y="349384"/>
                  <a:pt x="182200" y="392916"/>
                  <a:pt x="182200" y="455126"/>
                </a:cubicBezTo>
                <a:cubicBezTo>
                  <a:pt x="182200" y="480427"/>
                  <a:pt x="184396" y="503533"/>
                  <a:pt x="188786" y="524443"/>
                </a:cubicBezTo>
                <a:cubicBezTo>
                  <a:pt x="193176" y="545353"/>
                  <a:pt x="199316" y="561836"/>
                  <a:pt x="207204" y="573891"/>
                </a:cubicBezTo>
                <a:cubicBezTo>
                  <a:pt x="218068" y="590857"/>
                  <a:pt x="231983" y="603731"/>
                  <a:pt x="248950" y="612512"/>
                </a:cubicBezTo>
                <a:cubicBezTo>
                  <a:pt x="265916" y="621293"/>
                  <a:pt x="288166" y="625683"/>
                  <a:pt x="315699" y="625683"/>
                </a:cubicBezTo>
                <a:cubicBezTo>
                  <a:pt x="364813" y="625683"/>
                  <a:pt x="399415" y="611917"/>
                  <a:pt x="419507" y="584383"/>
                </a:cubicBezTo>
                <a:cubicBezTo>
                  <a:pt x="439599" y="556850"/>
                  <a:pt x="449645" y="513392"/>
                  <a:pt x="449645" y="454010"/>
                </a:cubicBezTo>
                <a:cubicBezTo>
                  <a:pt x="449645" y="427518"/>
                  <a:pt x="446594" y="402069"/>
                  <a:pt x="440492" y="377661"/>
                </a:cubicBezTo>
                <a:cubicBezTo>
                  <a:pt x="437366" y="364862"/>
                  <a:pt x="433236" y="353663"/>
                  <a:pt x="428102" y="344063"/>
                </a:cubicBezTo>
                <a:cubicBezTo>
                  <a:pt x="422967" y="334464"/>
                  <a:pt x="415935" y="325311"/>
                  <a:pt x="407005" y="316604"/>
                </a:cubicBezTo>
                <a:cubicBezTo>
                  <a:pt x="398076" y="307898"/>
                  <a:pt x="386541" y="300829"/>
                  <a:pt x="372403" y="295396"/>
                </a:cubicBezTo>
                <a:cubicBezTo>
                  <a:pt x="358264" y="289964"/>
                  <a:pt x="340181" y="287248"/>
                  <a:pt x="318155" y="28724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rgbClr val="6AE7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任意多边形 16">
            <a:extLst>
              <a:ext uri="{FF2B5EF4-FFF2-40B4-BE49-F238E27FC236}">
                <a16:creationId xmlns:a16="http://schemas.microsoft.com/office/drawing/2014/main" id="{AA269029-B076-492D-B1CF-FB561CA86ADC}"/>
              </a:ext>
            </a:extLst>
          </p:cNvPr>
          <p:cNvSpPr/>
          <p:nvPr/>
        </p:nvSpPr>
        <p:spPr>
          <a:xfrm>
            <a:off x="4458842" y="2767721"/>
            <a:ext cx="1129665" cy="1129665"/>
          </a:xfrm>
          <a:custGeom>
            <a:avLst/>
            <a:gdLst/>
            <a:ahLst/>
            <a:cxnLst/>
            <a:rect l="l" t="t" r="r" b="b"/>
            <a:pathLst>
              <a:path w="936104" h="936104">
                <a:moveTo>
                  <a:pt x="315030" y="347747"/>
                </a:moveTo>
                <a:cubicBezTo>
                  <a:pt x="329764" y="347747"/>
                  <a:pt x="340814" y="355225"/>
                  <a:pt x="348181" y="370182"/>
                </a:cubicBezTo>
                <a:cubicBezTo>
                  <a:pt x="355548" y="385140"/>
                  <a:pt x="359232" y="414347"/>
                  <a:pt x="359232" y="457805"/>
                </a:cubicBezTo>
                <a:cubicBezTo>
                  <a:pt x="359232" y="487422"/>
                  <a:pt x="357632" y="509225"/>
                  <a:pt x="354432" y="523215"/>
                </a:cubicBezTo>
                <a:cubicBezTo>
                  <a:pt x="351232" y="537205"/>
                  <a:pt x="346246" y="547437"/>
                  <a:pt x="339475" y="553911"/>
                </a:cubicBezTo>
                <a:cubicBezTo>
                  <a:pt x="332703" y="560385"/>
                  <a:pt x="324703" y="563622"/>
                  <a:pt x="315476" y="563622"/>
                </a:cubicBezTo>
                <a:cubicBezTo>
                  <a:pt x="301486" y="563622"/>
                  <a:pt x="290808" y="555994"/>
                  <a:pt x="283441" y="540740"/>
                </a:cubicBezTo>
                <a:cubicBezTo>
                  <a:pt x="276074" y="525485"/>
                  <a:pt x="272390" y="497021"/>
                  <a:pt x="272390" y="455349"/>
                </a:cubicBezTo>
                <a:cubicBezTo>
                  <a:pt x="272390" y="414124"/>
                  <a:pt x="275739" y="385884"/>
                  <a:pt x="282436" y="370629"/>
                </a:cubicBezTo>
                <a:cubicBezTo>
                  <a:pt x="289133" y="355374"/>
                  <a:pt x="299998" y="347747"/>
                  <a:pt x="315030" y="347747"/>
                </a:cubicBezTo>
                <a:close/>
                <a:moveTo>
                  <a:pt x="618937" y="287248"/>
                </a:moveTo>
                <a:cubicBezTo>
                  <a:pt x="588278" y="287248"/>
                  <a:pt x="564279" y="291080"/>
                  <a:pt x="546941" y="298745"/>
                </a:cubicBezTo>
                <a:cubicBezTo>
                  <a:pt x="529603" y="306410"/>
                  <a:pt x="516171" y="317423"/>
                  <a:pt x="506646" y="331785"/>
                </a:cubicBezTo>
                <a:cubicBezTo>
                  <a:pt x="497121" y="346147"/>
                  <a:pt x="490572" y="366127"/>
                  <a:pt x="487000" y="391725"/>
                </a:cubicBezTo>
                <a:lnTo>
                  <a:pt x="578083" y="399092"/>
                </a:lnTo>
                <a:cubicBezTo>
                  <a:pt x="580613" y="380638"/>
                  <a:pt x="585562" y="367764"/>
                  <a:pt x="592929" y="360471"/>
                </a:cubicBezTo>
                <a:cubicBezTo>
                  <a:pt x="600296" y="353179"/>
                  <a:pt x="609784" y="349533"/>
                  <a:pt x="621392" y="349533"/>
                </a:cubicBezTo>
                <a:cubicBezTo>
                  <a:pt x="632554" y="349533"/>
                  <a:pt x="641819" y="353067"/>
                  <a:pt x="649186" y="360137"/>
                </a:cubicBezTo>
                <a:cubicBezTo>
                  <a:pt x="656553" y="367206"/>
                  <a:pt x="660236" y="375726"/>
                  <a:pt x="660236" y="385698"/>
                </a:cubicBezTo>
                <a:cubicBezTo>
                  <a:pt x="660236" y="394925"/>
                  <a:pt x="656516" y="404673"/>
                  <a:pt x="649074" y="414943"/>
                </a:cubicBezTo>
                <a:cubicBezTo>
                  <a:pt x="641633" y="425212"/>
                  <a:pt x="624592" y="440243"/>
                  <a:pt x="597952" y="460037"/>
                </a:cubicBezTo>
                <a:cubicBezTo>
                  <a:pt x="554345" y="492333"/>
                  <a:pt x="524617" y="520350"/>
                  <a:pt x="508767" y="544088"/>
                </a:cubicBezTo>
                <a:cubicBezTo>
                  <a:pt x="492916" y="567826"/>
                  <a:pt x="483429" y="593164"/>
                  <a:pt x="480303" y="620102"/>
                </a:cubicBezTo>
                <a:lnTo>
                  <a:pt x="753105" y="620102"/>
                </a:lnTo>
                <a:lnTo>
                  <a:pt x="753105" y="545986"/>
                </a:lnTo>
                <a:lnTo>
                  <a:pt x="611123" y="545986"/>
                </a:lnTo>
                <a:cubicBezTo>
                  <a:pt x="619458" y="537800"/>
                  <a:pt x="626713" y="531177"/>
                  <a:pt x="632889" y="526117"/>
                </a:cubicBezTo>
                <a:cubicBezTo>
                  <a:pt x="639066" y="521057"/>
                  <a:pt x="651307" y="512202"/>
                  <a:pt x="669613" y="499551"/>
                </a:cubicBezTo>
                <a:cubicBezTo>
                  <a:pt x="700420" y="477822"/>
                  <a:pt x="721665" y="457879"/>
                  <a:pt x="733348" y="439722"/>
                </a:cubicBezTo>
                <a:cubicBezTo>
                  <a:pt x="745031" y="421565"/>
                  <a:pt x="750873" y="402515"/>
                  <a:pt x="750873" y="382572"/>
                </a:cubicBezTo>
                <a:cubicBezTo>
                  <a:pt x="750873" y="363820"/>
                  <a:pt x="745775" y="346891"/>
                  <a:pt x="735581" y="331785"/>
                </a:cubicBezTo>
                <a:cubicBezTo>
                  <a:pt x="725386" y="316679"/>
                  <a:pt x="711396" y="305479"/>
                  <a:pt x="693611" y="298187"/>
                </a:cubicBezTo>
                <a:cubicBezTo>
                  <a:pt x="675826" y="290894"/>
                  <a:pt x="650935" y="287248"/>
                  <a:pt x="618937" y="287248"/>
                </a:cubicBezTo>
                <a:close/>
                <a:moveTo>
                  <a:pt x="318155" y="287248"/>
                </a:moveTo>
                <a:cubicBezTo>
                  <a:pt x="272316" y="287248"/>
                  <a:pt x="238197" y="299675"/>
                  <a:pt x="215798" y="324529"/>
                </a:cubicBezTo>
                <a:cubicBezTo>
                  <a:pt x="193400" y="349384"/>
                  <a:pt x="182200" y="392916"/>
                  <a:pt x="182200" y="455126"/>
                </a:cubicBezTo>
                <a:cubicBezTo>
                  <a:pt x="182200" y="480427"/>
                  <a:pt x="184396" y="503533"/>
                  <a:pt x="188786" y="524443"/>
                </a:cubicBezTo>
                <a:cubicBezTo>
                  <a:pt x="193177" y="545353"/>
                  <a:pt x="199316" y="561836"/>
                  <a:pt x="207204" y="573891"/>
                </a:cubicBezTo>
                <a:cubicBezTo>
                  <a:pt x="218068" y="590857"/>
                  <a:pt x="231983" y="603731"/>
                  <a:pt x="248950" y="612512"/>
                </a:cubicBezTo>
                <a:cubicBezTo>
                  <a:pt x="265916" y="621293"/>
                  <a:pt x="288166" y="625683"/>
                  <a:pt x="315699" y="625683"/>
                </a:cubicBezTo>
                <a:cubicBezTo>
                  <a:pt x="364813" y="625683"/>
                  <a:pt x="399415" y="611917"/>
                  <a:pt x="419507" y="584383"/>
                </a:cubicBezTo>
                <a:cubicBezTo>
                  <a:pt x="439599" y="556850"/>
                  <a:pt x="449645" y="513392"/>
                  <a:pt x="449645" y="454010"/>
                </a:cubicBezTo>
                <a:cubicBezTo>
                  <a:pt x="449645" y="427518"/>
                  <a:pt x="446594" y="402069"/>
                  <a:pt x="440492" y="377661"/>
                </a:cubicBezTo>
                <a:cubicBezTo>
                  <a:pt x="437366" y="364862"/>
                  <a:pt x="433236" y="353663"/>
                  <a:pt x="428102" y="344063"/>
                </a:cubicBezTo>
                <a:cubicBezTo>
                  <a:pt x="422967" y="334464"/>
                  <a:pt x="415935" y="325311"/>
                  <a:pt x="407005" y="316604"/>
                </a:cubicBezTo>
                <a:cubicBezTo>
                  <a:pt x="398076" y="307898"/>
                  <a:pt x="386542" y="300829"/>
                  <a:pt x="372403" y="295396"/>
                </a:cubicBezTo>
                <a:cubicBezTo>
                  <a:pt x="358264" y="289964"/>
                  <a:pt x="340182" y="287248"/>
                  <a:pt x="318155" y="28724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rgbClr val="6AE7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任意多边形 17">
            <a:extLst>
              <a:ext uri="{FF2B5EF4-FFF2-40B4-BE49-F238E27FC236}">
                <a16:creationId xmlns:a16="http://schemas.microsoft.com/office/drawing/2014/main" id="{48A2E0B4-E774-436F-B4DC-F614D4C3A14C}"/>
              </a:ext>
            </a:extLst>
          </p:cNvPr>
          <p:cNvSpPr/>
          <p:nvPr/>
        </p:nvSpPr>
        <p:spPr>
          <a:xfrm>
            <a:off x="6891527" y="2767721"/>
            <a:ext cx="1130935" cy="1129665"/>
          </a:xfrm>
          <a:custGeom>
            <a:avLst/>
            <a:gdLst/>
            <a:ahLst/>
            <a:cxnLst/>
            <a:rect l="l" t="t" r="r" b="b"/>
            <a:pathLst>
              <a:path w="936104" h="936104">
                <a:moveTo>
                  <a:pt x="315030" y="347747"/>
                </a:moveTo>
                <a:cubicBezTo>
                  <a:pt x="329764" y="347747"/>
                  <a:pt x="340814" y="355225"/>
                  <a:pt x="348181" y="370182"/>
                </a:cubicBezTo>
                <a:cubicBezTo>
                  <a:pt x="355548" y="385140"/>
                  <a:pt x="359232" y="414347"/>
                  <a:pt x="359232" y="457805"/>
                </a:cubicBezTo>
                <a:cubicBezTo>
                  <a:pt x="359232" y="487422"/>
                  <a:pt x="357632" y="509225"/>
                  <a:pt x="354432" y="523215"/>
                </a:cubicBezTo>
                <a:cubicBezTo>
                  <a:pt x="351232" y="537205"/>
                  <a:pt x="346246" y="547437"/>
                  <a:pt x="339475" y="553911"/>
                </a:cubicBezTo>
                <a:cubicBezTo>
                  <a:pt x="332703" y="560385"/>
                  <a:pt x="324704" y="563622"/>
                  <a:pt x="315476" y="563622"/>
                </a:cubicBezTo>
                <a:cubicBezTo>
                  <a:pt x="301486" y="563622"/>
                  <a:pt x="290808" y="555994"/>
                  <a:pt x="283441" y="540740"/>
                </a:cubicBezTo>
                <a:cubicBezTo>
                  <a:pt x="276074" y="525485"/>
                  <a:pt x="272390" y="497021"/>
                  <a:pt x="272390" y="455349"/>
                </a:cubicBezTo>
                <a:cubicBezTo>
                  <a:pt x="272390" y="414124"/>
                  <a:pt x="275739" y="385884"/>
                  <a:pt x="282436" y="370629"/>
                </a:cubicBezTo>
                <a:cubicBezTo>
                  <a:pt x="289134" y="355374"/>
                  <a:pt x="299998" y="347747"/>
                  <a:pt x="315030" y="347747"/>
                </a:cubicBezTo>
                <a:close/>
                <a:moveTo>
                  <a:pt x="616704" y="287248"/>
                </a:moveTo>
                <a:cubicBezTo>
                  <a:pt x="579497" y="287248"/>
                  <a:pt x="550736" y="294541"/>
                  <a:pt x="530421" y="309126"/>
                </a:cubicBezTo>
                <a:cubicBezTo>
                  <a:pt x="510106" y="323711"/>
                  <a:pt x="496377" y="344696"/>
                  <a:pt x="489233" y="372080"/>
                </a:cubicBezTo>
                <a:lnTo>
                  <a:pt x="575181" y="387484"/>
                </a:lnTo>
                <a:cubicBezTo>
                  <a:pt x="577562" y="371261"/>
                  <a:pt x="582102" y="359913"/>
                  <a:pt x="588799" y="353439"/>
                </a:cubicBezTo>
                <a:cubicBezTo>
                  <a:pt x="595496" y="346965"/>
                  <a:pt x="604203" y="343728"/>
                  <a:pt x="614918" y="343728"/>
                </a:cubicBezTo>
                <a:cubicBezTo>
                  <a:pt x="625336" y="343728"/>
                  <a:pt x="633522" y="346705"/>
                  <a:pt x="639475" y="352658"/>
                </a:cubicBezTo>
                <a:cubicBezTo>
                  <a:pt x="645428" y="358611"/>
                  <a:pt x="648405" y="366573"/>
                  <a:pt x="648405" y="376545"/>
                </a:cubicBezTo>
                <a:cubicBezTo>
                  <a:pt x="648405" y="386963"/>
                  <a:pt x="644423" y="395967"/>
                  <a:pt x="636461" y="403557"/>
                </a:cubicBezTo>
                <a:cubicBezTo>
                  <a:pt x="628499" y="411147"/>
                  <a:pt x="618565" y="414943"/>
                  <a:pt x="606658" y="414943"/>
                </a:cubicBezTo>
                <a:cubicBezTo>
                  <a:pt x="603831" y="414943"/>
                  <a:pt x="599887" y="414570"/>
                  <a:pt x="594827" y="413826"/>
                </a:cubicBezTo>
                <a:lnTo>
                  <a:pt x="590138" y="478790"/>
                </a:lnTo>
                <a:cubicBezTo>
                  <a:pt x="602640" y="475218"/>
                  <a:pt x="612463" y="473432"/>
                  <a:pt x="619606" y="473432"/>
                </a:cubicBezTo>
                <a:cubicBezTo>
                  <a:pt x="633001" y="473432"/>
                  <a:pt x="643605" y="477599"/>
                  <a:pt x="651418" y="485934"/>
                </a:cubicBezTo>
                <a:cubicBezTo>
                  <a:pt x="659232" y="494268"/>
                  <a:pt x="663139" y="506025"/>
                  <a:pt x="663139" y="521206"/>
                </a:cubicBezTo>
                <a:cubicBezTo>
                  <a:pt x="663139" y="536089"/>
                  <a:pt x="659083" y="547995"/>
                  <a:pt x="650972" y="556925"/>
                </a:cubicBezTo>
                <a:cubicBezTo>
                  <a:pt x="642861" y="565854"/>
                  <a:pt x="632703" y="570319"/>
                  <a:pt x="620499" y="570319"/>
                </a:cubicBezTo>
                <a:cubicBezTo>
                  <a:pt x="608891" y="570319"/>
                  <a:pt x="599329" y="566784"/>
                  <a:pt x="591813" y="559715"/>
                </a:cubicBezTo>
                <a:cubicBezTo>
                  <a:pt x="584297" y="552646"/>
                  <a:pt x="578753" y="539958"/>
                  <a:pt x="575181" y="521652"/>
                </a:cubicBezTo>
                <a:lnTo>
                  <a:pt x="484322" y="533707"/>
                </a:lnTo>
                <a:cubicBezTo>
                  <a:pt x="490275" y="554097"/>
                  <a:pt x="498795" y="571026"/>
                  <a:pt x="509883" y="584495"/>
                </a:cubicBezTo>
                <a:cubicBezTo>
                  <a:pt x="520971" y="597964"/>
                  <a:pt x="535109" y="608196"/>
                  <a:pt x="552299" y="615191"/>
                </a:cubicBezTo>
                <a:cubicBezTo>
                  <a:pt x="569489" y="622186"/>
                  <a:pt x="592966" y="625683"/>
                  <a:pt x="622732" y="625683"/>
                </a:cubicBezTo>
                <a:cubicBezTo>
                  <a:pt x="653242" y="625683"/>
                  <a:pt x="677873" y="620958"/>
                  <a:pt x="696625" y="611507"/>
                </a:cubicBezTo>
                <a:cubicBezTo>
                  <a:pt x="715377" y="602057"/>
                  <a:pt x="729739" y="588588"/>
                  <a:pt x="739711" y="571100"/>
                </a:cubicBezTo>
                <a:cubicBezTo>
                  <a:pt x="749682" y="553613"/>
                  <a:pt x="754668" y="535345"/>
                  <a:pt x="754668" y="516295"/>
                </a:cubicBezTo>
                <a:cubicBezTo>
                  <a:pt x="754668" y="501114"/>
                  <a:pt x="751654" y="488054"/>
                  <a:pt x="745627" y="477116"/>
                </a:cubicBezTo>
                <a:cubicBezTo>
                  <a:pt x="739599" y="466177"/>
                  <a:pt x="731153" y="457359"/>
                  <a:pt x="720289" y="450661"/>
                </a:cubicBezTo>
                <a:cubicBezTo>
                  <a:pt x="713591" y="446494"/>
                  <a:pt x="703918" y="442848"/>
                  <a:pt x="691267" y="439722"/>
                </a:cubicBezTo>
                <a:cubicBezTo>
                  <a:pt x="706894" y="431090"/>
                  <a:pt x="718577" y="421044"/>
                  <a:pt x="726316" y="409585"/>
                </a:cubicBezTo>
                <a:cubicBezTo>
                  <a:pt x="734055" y="398125"/>
                  <a:pt x="737925" y="385326"/>
                  <a:pt x="737925" y="371187"/>
                </a:cubicBezTo>
                <a:cubicBezTo>
                  <a:pt x="737925" y="347077"/>
                  <a:pt x="728400" y="327059"/>
                  <a:pt x="709350" y="311135"/>
                </a:cubicBezTo>
                <a:cubicBezTo>
                  <a:pt x="690300" y="295210"/>
                  <a:pt x="659418" y="287248"/>
                  <a:pt x="616704" y="287248"/>
                </a:cubicBezTo>
                <a:close/>
                <a:moveTo>
                  <a:pt x="318155" y="287248"/>
                </a:moveTo>
                <a:cubicBezTo>
                  <a:pt x="272316" y="287248"/>
                  <a:pt x="238197" y="299675"/>
                  <a:pt x="215799" y="324529"/>
                </a:cubicBezTo>
                <a:cubicBezTo>
                  <a:pt x="193400" y="349384"/>
                  <a:pt x="182201" y="392916"/>
                  <a:pt x="182201" y="455126"/>
                </a:cubicBezTo>
                <a:cubicBezTo>
                  <a:pt x="182201" y="480427"/>
                  <a:pt x="184396" y="503533"/>
                  <a:pt x="188786" y="524443"/>
                </a:cubicBezTo>
                <a:cubicBezTo>
                  <a:pt x="193177" y="545353"/>
                  <a:pt x="199316" y="561836"/>
                  <a:pt x="207204" y="573891"/>
                </a:cubicBezTo>
                <a:cubicBezTo>
                  <a:pt x="218068" y="590857"/>
                  <a:pt x="231984" y="603731"/>
                  <a:pt x="248950" y="612512"/>
                </a:cubicBezTo>
                <a:cubicBezTo>
                  <a:pt x="265916" y="621293"/>
                  <a:pt x="288166" y="625683"/>
                  <a:pt x="315699" y="625683"/>
                </a:cubicBezTo>
                <a:cubicBezTo>
                  <a:pt x="364813" y="625683"/>
                  <a:pt x="399415" y="611917"/>
                  <a:pt x="419507" y="584383"/>
                </a:cubicBezTo>
                <a:cubicBezTo>
                  <a:pt x="439599" y="556850"/>
                  <a:pt x="449645" y="513392"/>
                  <a:pt x="449645" y="454010"/>
                </a:cubicBezTo>
                <a:cubicBezTo>
                  <a:pt x="449645" y="427518"/>
                  <a:pt x="446594" y="402069"/>
                  <a:pt x="440492" y="377661"/>
                </a:cubicBezTo>
                <a:cubicBezTo>
                  <a:pt x="437366" y="364862"/>
                  <a:pt x="433236" y="353663"/>
                  <a:pt x="428102" y="344063"/>
                </a:cubicBezTo>
                <a:cubicBezTo>
                  <a:pt x="422967" y="334464"/>
                  <a:pt x="415935" y="325311"/>
                  <a:pt x="407005" y="316604"/>
                </a:cubicBezTo>
                <a:cubicBezTo>
                  <a:pt x="398076" y="307898"/>
                  <a:pt x="386542" y="300829"/>
                  <a:pt x="372403" y="295396"/>
                </a:cubicBezTo>
                <a:cubicBezTo>
                  <a:pt x="358264" y="289964"/>
                  <a:pt x="340182" y="287248"/>
                  <a:pt x="318155" y="28724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rgbClr val="6AE7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任意多边形 18">
            <a:extLst>
              <a:ext uri="{FF2B5EF4-FFF2-40B4-BE49-F238E27FC236}">
                <a16:creationId xmlns:a16="http://schemas.microsoft.com/office/drawing/2014/main" id="{74878C21-0D77-4FBB-8C49-D2D346DF3425}"/>
              </a:ext>
            </a:extLst>
          </p:cNvPr>
          <p:cNvSpPr/>
          <p:nvPr/>
        </p:nvSpPr>
        <p:spPr>
          <a:xfrm>
            <a:off x="9326117" y="2767721"/>
            <a:ext cx="1129665" cy="1129665"/>
          </a:xfrm>
          <a:custGeom>
            <a:avLst/>
            <a:gdLst/>
            <a:ahLst/>
            <a:cxnLst/>
            <a:rect l="l" t="t" r="r" b="b"/>
            <a:pathLst>
              <a:path w="936104" h="936104">
                <a:moveTo>
                  <a:pt x="643270" y="385394"/>
                </a:moveTo>
                <a:lnTo>
                  <a:pt x="643270" y="488389"/>
                </a:lnTo>
                <a:lnTo>
                  <a:pt x="555745" y="488389"/>
                </a:lnTo>
                <a:close/>
                <a:moveTo>
                  <a:pt x="315030" y="347747"/>
                </a:moveTo>
                <a:cubicBezTo>
                  <a:pt x="329764" y="347747"/>
                  <a:pt x="340814" y="355225"/>
                  <a:pt x="348181" y="370182"/>
                </a:cubicBezTo>
                <a:cubicBezTo>
                  <a:pt x="355548" y="385140"/>
                  <a:pt x="359232" y="414347"/>
                  <a:pt x="359232" y="457805"/>
                </a:cubicBezTo>
                <a:cubicBezTo>
                  <a:pt x="359232" y="487422"/>
                  <a:pt x="357632" y="509225"/>
                  <a:pt x="354432" y="523215"/>
                </a:cubicBezTo>
                <a:cubicBezTo>
                  <a:pt x="351232" y="537205"/>
                  <a:pt x="346246" y="547437"/>
                  <a:pt x="339475" y="553911"/>
                </a:cubicBezTo>
                <a:cubicBezTo>
                  <a:pt x="332703" y="560385"/>
                  <a:pt x="324704" y="563622"/>
                  <a:pt x="315476" y="563622"/>
                </a:cubicBezTo>
                <a:cubicBezTo>
                  <a:pt x="301486" y="563622"/>
                  <a:pt x="290808" y="555994"/>
                  <a:pt x="283441" y="540740"/>
                </a:cubicBezTo>
                <a:cubicBezTo>
                  <a:pt x="276074" y="525485"/>
                  <a:pt x="272390" y="497021"/>
                  <a:pt x="272390" y="455349"/>
                </a:cubicBezTo>
                <a:cubicBezTo>
                  <a:pt x="272390" y="414124"/>
                  <a:pt x="275739" y="385884"/>
                  <a:pt x="282436" y="370629"/>
                </a:cubicBezTo>
                <a:cubicBezTo>
                  <a:pt x="289134" y="355374"/>
                  <a:pt x="299998" y="347747"/>
                  <a:pt x="315030" y="347747"/>
                </a:cubicBezTo>
                <a:close/>
                <a:moveTo>
                  <a:pt x="643270" y="287248"/>
                </a:moveTo>
                <a:lnTo>
                  <a:pt x="477624" y="484148"/>
                </a:lnTo>
                <a:lnTo>
                  <a:pt x="477624" y="558934"/>
                </a:lnTo>
                <a:lnTo>
                  <a:pt x="643270" y="558934"/>
                </a:lnTo>
                <a:lnTo>
                  <a:pt x="643270" y="620102"/>
                </a:lnTo>
                <a:lnTo>
                  <a:pt x="722521" y="620102"/>
                </a:lnTo>
                <a:lnTo>
                  <a:pt x="722521" y="558934"/>
                </a:lnTo>
                <a:lnTo>
                  <a:pt x="763598" y="558934"/>
                </a:lnTo>
                <a:lnTo>
                  <a:pt x="763598" y="488389"/>
                </a:lnTo>
                <a:lnTo>
                  <a:pt x="722521" y="488389"/>
                </a:lnTo>
                <a:lnTo>
                  <a:pt x="722521" y="287248"/>
                </a:lnTo>
                <a:close/>
                <a:moveTo>
                  <a:pt x="318155" y="287248"/>
                </a:moveTo>
                <a:cubicBezTo>
                  <a:pt x="272316" y="287248"/>
                  <a:pt x="238197" y="299675"/>
                  <a:pt x="215799" y="324529"/>
                </a:cubicBezTo>
                <a:cubicBezTo>
                  <a:pt x="193400" y="349384"/>
                  <a:pt x="182201" y="392916"/>
                  <a:pt x="182201" y="455126"/>
                </a:cubicBezTo>
                <a:cubicBezTo>
                  <a:pt x="182201" y="480427"/>
                  <a:pt x="184396" y="503533"/>
                  <a:pt x="188786" y="524443"/>
                </a:cubicBezTo>
                <a:cubicBezTo>
                  <a:pt x="193177" y="545353"/>
                  <a:pt x="199316" y="561836"/>
                  <a:pt x="207204" y="573891"/>
                </a:cubicBezTo>
                <a:cubicBezTo>
                  <a:pt x="218068" y="590857"/>
                  <a:pt x="231984" y="603731"/>
                  <a:pt x="248950" y="612512"/>
                </a:cubicBezTo>
                <a:cubicBezTo>
                  <a:pt x="265916" y="621293"/>
                  <a:pt x="288166" y="625683"/>
                  <a:pt x="315699" y="625683"/>
                </a:cubicBezTo>
                <a:cubicBezTo>
                  <a:pt x="364813" y="625683"/>
                  <a:pt x="399415" y="611917"/>
                  <a:pt x="419507" y="584383"/>
                </a:cubicBezTo>
                <a:cubicBezTo>
                  <a:pt x="439599" y="556850"/>
                  <a:pt x="449645" y="513392"/>
                  <a:pt x="449645" y="454010"/>
                </a:cubicBezTo>
                <a:cubicBezTo>
                  <a:pt x="449645" y="427518"/>
                  <a:pt x="446594" y="402069"/>
                  <a:pt x="440492" y="377661"/>
                </a:cubicBezTo>
                <a:cubicBezTo>
                  <a:pt x="437366" y="364862"/>
                  <a:pt x="433236" y="353663"/>
                  <a:pt x="428102" y="344063"/>
                </a:cubicBezTo>
                <a:cubicBezTo>
                  <a:pt x="422967" y="334464"/>
                  <a:pt x="415935" y="325311"/>
                  <a:pt x="407005" y="316604"/>
                </a:cubicBezTo>
                <a:cubicBezTo>
                  <a:pt x="398076" y="307898"/>
                  <a:pt x="386542" y="300829"/>
                  <a:pt x="372403" y="295396"/>
                </a:cubicBezTo>
                <a:cubicBezTo>
                  <a:pt x="358264" y="289964"/>
                  <a:pt x="340182" y="287248"/>
                  <a:pt x="318155" y="28724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rgbClr val="6AE7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19">
            <a:extLst>
              <a:ext uri="{FF2B5EF4-FFF2-40B4-BE49-F238E27FC236}">
                <a16:creationId xmlns:a16="http://schemas.microsoft.com/office/drawing/2014/main" id="{17544427-FFAB-4269-AB43-2A6CA53DC03E}"/>
              </a:ext>
            </a:extLst>
          </p:cNvPr>
          <p:cNvGrpSpPr/>
          <p:nvPr/>
        </p:nvGrpSpPr>
        <p:grpSpPr bwMode="auto">
          <a:xfrm>
            <a:off x="3415537" y="3267466"/>
            <a:ext cx="782955" cy="130810"/>
            <a:chOff x="2879812" y="1150472"/>
            <a:chExt cx="648072" cy="1080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8413518-A952-437C-93A8-8E755D6EEB0C}"/>
                </a:ext>
              </a:extLst>
            </p:cNvPr>
            <p:cNvCxnSpPr/>
            <p:nvPr/>
          </p:nvCxnSpPr>
          <p:spPr>
            <a:xfrm>
              <a:off x="2879812" y="1203985"/>
              <a:ext cx="648072" cy="0"/>
            </a:xfrm>
            <a:prstGeom prst="line">
              <a:avLst/>
            </a:prstGeom>
            <a:ln w="12700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7BCCA084-3DCD-40E3-8342-6CD5A04B51DA}"/>
                </a:ext>
              </a:extLst>
            </p:cNvPr>
            <p:cNvSpPr/>
            <p:nvPr/>
          </p:nvSpPr>
          <p:spPr>
            <a:xfrm>
              <a:off x="3173885" y="1150472"/>
              <a:ext cx="108210" cy="108000"/>
            </a:xfrm>
            <a:prstGeom prst="ellipse">
              <a:avLst/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5" name="组合 22">
            <a:extLst>
              <a:ext uri="{FF2B5EF4-FFF2-40B4-BE49-F238E27FC236}">
                <a16:creationId xmlns:a16="http://schemas.microsoft.com/office/drawing/2014/main" id="{1E973BC8-D82D-451E-BBFB-7EA5A5C694E9}"/>
              </a:ext>
            </a:extLst>
          </p:cNvPr>
          <p:cNvGrpSpPr/>
          <p:nvPr/>
        </p:nvGrpSpPr>
        <p:grpSpPr bwMode="auto">
          <a:xfrm>
            <a:off x="5849492" y="3267466"/>
            <a:ext cx="781685" cy="130810"/>
            <a:chOff x="2879812" y="1150472"/>
            <a:chExt cx="648072" cy="108000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7F1C03E7-21A3-4A7C-AD5E-8FF497C89F57}"/>
                </a:ext>
              </a:extLst>
            </p:cNvPr>
            <p:cNvCxnSpPr/>
            <p:nvPr/>
          </p:nvCxnSpPr>
          <p:spPr>
            <a:xfrm>
              <a:off x="2879812" y="1203985"/>
              <a:ext cx="648072" cy="0"/>
            </a:xfrm>
            <a:prstGeom prst="line">
              <a:avLst/>
            </a:prstGeom>
            <a:ln w="12700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B95E924A-6250-47EB-A163-3EA8CEDD80E6}"/>
                </a:ext>
              </a:extLst>
            </p:cNvPr>
            <p:cNvSpPr/>
            <p:nvPr/>
          </p:nvSpPr>
          <p:spPr>
            <a:xfrm>
              <a:off x="3150212" y="1150472"/>
              <a:ext cx="107218" cy="108000"/>
            </a:xfrm>
            <a:prstGeom prst="ellipse">
              <a:avLst/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8" name="组合 25">
            <a:extLst>
              <a:ext uri="{FF2B5EF4-FFF2-40B4-BE49-F238E27FC236}">
                <a16:creationId xmlns:a16="http://schemas.microsoft.com/office/drawing/2014/main" id="{DC41BC69-BBED-429E-9D69-DBE92392049D}"/>
              </a:ext>
            </a:extLst>
          </p:cNvPr>
          <p:cNvGrpSpPr/>
          <p:nvPr/>
        </p:nvGrpSpPr>
        <p:grpSpPr bwMode="auto">
          <a:xfrm>
            <a:off x="8369172" y="3266831"/>
            <a:ext cx="782955" cy="130810"/>
            <a:chOff x="2879812" y="1149947"/>
            <a:chExt cx="648072" cy="108000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EDC6F78E-E9CE-4255-BF66-89ED794A1E3C}"/>
                </a:ext>
              </a:extLst>
            </p:cNvPr>
            <p:cNvCxnSpPr/>
            <p:nvPr/>
          </p:nvCxnSpPr>
          <p:spPr>
            <a:xfrm>
              <a:off x="2879812" y="1203985"/>
              <a:ext cx="648072" cy="0"/>
            </a:xfrm>
            <a:prstGeom prst="line">
              <a:avLst/>
            </a:prstGeom>
            <a:ln w="12700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F31B2E85-95F6-433C-8BC8-41B26F1531CB}"/>
                </a:ext>
              </a:extLst>
            </p:cNvPr>
            <p:cNvSpPr/>
            <p:nvPr/>
          </p:nvSpPr>
          <p:spPr>
            <a:xfrm>
              <a:off x="3167580" y="1149947"/>
              <a:ext cx="108210" cy="108000"/>
            </a:xfrm>
            <a:prstGeom prst="ellipse">
              <a:avLst/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1" name="文本框 1">
            <a:extLst>
              <a:ext uri="{FF2B5EF4-FFF2-40B4-BE49-F238E27FC236}">
                <a16:creationId xmlns:a16="http://schemas.microsoft.com/office/drawing/2014/main" id="{0F63FC50-9E89-40EF-876C-690973AF4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182" y="4106936"/>
            <a:ext cx="2252345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绘制单个点</a:t>
            </a:r>
            <a:endParaRPr lang="zh-CN" altLang="en-US" sz="1400" dirty="0">
              <a:solidFill>
                <a:srgbClr val="01C3E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1">
            <a:extLst>
              <a:ext uri="{FF2B5EF4-FFF2-40B4-BE49-F238E27FC236}">
                <a16:creationId xmlns:a16="http://schemas.microsoft.com/office/drawing/2014/main" id="{465BE2FD-222B-47A7-87B3-7E75DC3F9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502" y="4106936"/>
            <a:ext cx="2252345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鼠标事件监听点击事件</a:t>
            </a:r>
            <a:endParaRPr lang="zh-CN" altLang="en-US" sz="1400" dirty="0">
              <a:solidFill>
                <a:srgbClr val="01C3E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1">
            <a:extLst>
              <a:ext uri="{FF2B5EF4-FFF2-40B4-BE49-F238E27FC236}">
                <a16:creationId xmlns:a16="http://schemas.microsoft.com/office/drawing/2014/main" id="{D309FDBC-9E9B-4C84-8140-02A0EF424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822" y="4106936"/>
            <a:ext cx="2252345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将点推送到数组中</a:t>
            </a:r>
            <a:endParaRPr lang="zh-CN" altLang="en-US" sz="1400" dirty="0">
              <a:solidFill>
                <a:srgbClr val="01C3E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1">
            <a:extLst>
              <a:ext uri="{FF2B5EF4-FFF2-40B4-BE49-F238E27FC236}">
                <a16:creationId xmlns:a16="http://schemas.microsoft.com/office/drawing/2014/main" id="{36EAE6F0-7B18-42B3-B828-895271A07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777" y="4106936"/>
            <a:ext cx="2252345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绘制数组中所有点</a:t>
            </a:r>
            <a:endParaRPr lang="zh-CN" altLang="en-US" sz="1400" dirty="0">
              <a:solidFill>
                <a:srgbClr val="01C3E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05759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  <p:bldP spid="8" grpId="0" animBg="1"/>
      <p:bldP spid="9" grpId="0" animBg="1"/>
      <p:bldP spid="10" grpId="0" animBg="1"/>
      <p:bldP spid="11" grpId="0" animBg="1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393e6d2fc74159836bb16d23f5ad70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-2540"/>
            <a:ext cx="6817360" cy="68637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778500" y="2399030"/>
            <a:ext cx="5478145" cy="11068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6600" b="1">
                <a:solidFill>
                  <a:srgbClr val="6AE7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E488AB-D12D-420E-8349-766A1D105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095"/>
            <a:ext cx="1594300" cy="160894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FED8BA2-C556-4458-B120-FA7C5269CFD4}"/>
              </a:ext>
            </a:extLst>
          </p:cNvPr>
          <p:cNvSpPr/>
          <p:nvPr/>
        </p:nvSpPr>
        <p:spPr>
          <a:xfrm>
            <a:off x="217435" y="4697269"/>
            <a:ext cx="1159430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微信功能号</a:t>
            </a:r>
            <a:endParaRPr lang="zh-CN" sz="1200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D344D8-48B3-4743-8395-7EB7623FA45A}"/>
              </a:ext>
            </a:extLst>
          </p:cNvPr>
          <p:cNvSpPr/>
          <p:nvPr/>
        </p:nvSpPr>
        <p:spPr>
          <a:xfrm>
            <a:off x="1770796" y="5610874"/>
            <a:ext cx="115943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同名</a:t>
            </a:r>
            <a:r>
              <a:rPr lang="en-US" altLang="zh-CN" sz="1200" dirty="0" err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Bilibili</a:t>
            </a:r>
            <a:r>
              <a:rPr lang="en-US" altLang="zh-CN" sz="12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\</a:t>
            </a:r>
            <a:r>
              <a:rPr lang="en-US" altLang="zh-CN" sz="1200" dirty="0" err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csdn</a:t>
            </a:r>
            <a:endParaRPr lang="zh-CN" sz="1200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/>
          <p:nvPr/>
        </p:nvGrpSpPr>
        <p:grpSpPr>
          <a:xfrm rot="10800000" flipH="1">
            <a:off x="856022" y="1246049"/>
            <a:ext cx="10491473" cy="4877076"/>
            <a:chOff x="850264" y="1552754"/>
            <a:chExt cx="10491473" cy="4877076"/>
          </a:xfrm>
        </p:grpSpPr>
        <p:grpSp>
          <p:nvGrpSpPr>
            <p:cNvPr id="135" name="组合 134"/>
            <p:cNvGrpSpPr/>
            <p:nvPr/>
          </p:nvGrpSpPr>
          <p:grpSpPr>
            <a:xfrm>
              <a:off x="850264" y="1552754"/>
              <a:ext cx="10491473" cy="4877076"/>
              <a:chOff x="850264" y="1552754"/>
              <a:chExt cx="10491473" cy="4877076"/>
            </a:xfrm>
          </p:grpSpPr>
          <p:sp>
            <p:nvSpPr>
              <p:cNvPr id="2" name="任意多边形 1"/>
              <p:cNvSpPr/>
              <p:nvPr/>
            </p:nvSpPr>
            <p:spPr>
              <a:xfrm>
                <a:off x="850264" y="1552754"/>
                <a:ext cx="10491473" cy="4877076"/>
              </a:xfrm>
              <a:custGeom>
                <a:avLst/>
                <a:gdLst>
                  <a:gd name="connsiteX0" fmla="*/ 7831355 w 10491473"/>
                  <a:gd name="connsiteY0" fmla="*/ 0 h 4877076"/>
                  <a:gd name="connsiteX1" fmla="*/ 9266735 w 10491473"/>
                  <a:gd name="connsiteY1" fmla="*/ 0 h 4877076"/>
                  <a:gd name="connsiteX2" fmla="*/ 9506378 w 10491473"/>
                  <a:gd name="connsiteY2" fmla="*/ 273194 h 4877076"/>
                  <a:gd name="connsiteX3" fmla="*/ 9724144 w 10491473"/>
                  <a:gd name="connsiteY3" fmla="*/ 273194 h 4877076"/>
                  <a:gd name="connsiteX4" fmla="*/ 10491473 w 10491473"/>
                  <a:gd name="connsiteY4" fmla="*/ 1040523 h 4877076"/>
                  <a:gd name="connsiteX5" fmla="*/ 10491473 w 10491473"/>
                  <a:gd name="connsiteY5" fmla="*/ 4877076 h 4877076"/>
                  <a:gd name="connsiteX6" fmla="*/ 10083708 w 10491473"/>
                  <a:gd name="connsiteY6" fmla="*/ 4877076 h 4877076"/>
                  <a:gd name="connsiteX7" fmla="*/ 9976858 w 10491473"/>
                  <a:gd name="connsiteY7" fmla="*/ 4718650 h 4877076"/>
                  <a:gd name="connsiteX8" fmla="*/ 9017366 w 10491473"/>
                  <a:gd name="connsiteY8" fmla="*/ 4718650 h 4877076"/>
                  <a:gd name="connsiteX9" fmla="*/ 8910516 w 10491473"/>
                  <a:gd name="connsiteY9" fmla="*/ 4877076 h 4877076"/>
                  <a:gd name="connsiteX10" fmla="*/ 767329 w 10491473"/>
                  <a:gd name="connsiteY10" fmla="*/ 4877076 h 4877076"/>
                  <a:gd name="connsiteX11" fmla="*/ 0 w 10491473"/>
                  <a:gd name="connsiteY11" fmla="*/ 4109747 h 4877076"/>
                  <a:gd name="connsiteX12" fmla="*/ 0 w 10491473"/>
                  <a:gd name="connsiteY12" fmla="*/ 3233529 h 4877076"/>
                  <a:gd name="connsiteX13" fmla="*/ 177598 w 10491473"/>
                  <a:gd name="connsiteY13" fmla="*/ 3068263 h 4877076"/>
                  <a:gd name="connsiteX14" fmla="*/ 177598 w 10491473"/>
                  <a:gd name="connsiteY14" fmla="*/ 2401062 h 4877076"/>
                  <a:gd name="connsiteX15" fmla="*/ 0 w 10491473"/>
                  <a:gd name="connsiteY15" fmla="*/ 2235796 h 4877076"/>
                  <a:gd name="connsiteX16" fmla="*/ 0 w 10491473"/>
                  <a:gd name="connsiteY16" fmla="*/ 273194 h 4877076"/>
                  <a:gd name="connsiteX17" fmla="*/ 433369 w 10491473"/>
                  <a:gd name="connsiteY17" fmla="*/ 273194 h 4877076"/>
                  <a:gd name="connsiteX18" fmla="*/ 673292 w 10491473"/>
                  <a:gd name="connsiteY18" fmla="*/ 1376 h 4877076"/>
                  <a:gd name="connsiteX19" fmla="*/ 2113993 w 10491473"/>
                  <a:gd name="connsiteY19" fmla="*/ 1376 h 4877076"/>
                  <a:gd name="connsiteX20" fmla="*/ 2353916 w 10491473"/>
                  <a:gd name="connsiteY20" fmla="*/ 273194 h 4877076"/>
                  <a:gd name="connsiteX21" fmla="*/ 7591712 w 10491473"/>
                  <a:gd name="connsiteY21" fmla="*/ 273194 h 487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491473" h="4877076">
                    <a:moveTo>
                      <a:pt x="7831355" y="0"/>
                    </a:moveTo>
                    <a:lnTo>
                      <a:pt x="9266735" y="0"/>
                    </a:lnTo>
                    <a:lnTo>
                      <a:pt x="9506378" y="273194"/>
                    </a:lnTo>
                    <a:lnTo>
                      <a:pt x="9724144" y="273194"/>
                    </a:lnTo>
                    <a:lnTo>
                      <a:pt x="10491473" y="1040523"/>
                    </a:lnTo>
                    <a:lnTo>
                      <a:pt x="10491473" y="4877076"/>
                    </a:lnTo>
                    <a:lnTo>
                      <a:pt x="10083708" y="4877076"/>
                    </a:lnTo>
                    <a:lnTo>
                      <a:pt x="9976858" y="4718650"/>
                    </a:lnTo>
                    <a:lnTo>
                      <a:pt x="9017366" y="4718650"/>
                    </a:lnTo>
                    <a:lnTo>
                      <a:pt x="8910516" y="4877076"/>
                    </a:lnTo>
                    <a:lnTo>
                      <a:pt x="767329" y="4877076"/>
                    </a:lnTo>
                    <a:lnTo>
                      <a:pt x="0" y="4109747"/>
                    </a:lnTo>
                    <a:lnTo>
                      <a:pt x="0" y="3233529"/>
                    </a:lnTo>
                    <a:lnTo>
                      <a:pt x="177598" y="3068263"/>
                    </a:lnTo>
                    <a:lnTo>
                      <a:pt x="177598" y="2401062"/>
                    </a:lnTo>
                    <a:lnTo>
                      <a:pt x="0" y="2235796"/>
                    </a:lnTo>
                    <a:lnTo>
                      <a:pt x="0" y="273194"/>
                    </a:lnTo>
                    <a:lnTo>
                      <a:pt x="433369" y="273194"/>
                    </a:lnTo>
                    <a:lnTo>
                      <a:pt x="673292" y="1376"/>
                    </a:lnTo>
                    <a:lnTo>
                      <a:pt x="2113993" y="1376"/>
                    </a:lnTo>
                    <a:lnTo>
                      <a:pt x="2353916" y="273194"/>
                    </a:lnTo>
                    <a:lnTo>
                      <a:pt x="7591712" y="273194"/>
                    </a:lnTo>
                    <a:close/>
                  </a:path>
                </a:pathLst>
              </a:custGeom>
              <a:noFill/>
              <a:ln>
                <a:solidFill>
                  <a:srgbClr val="6A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4" name="组合 133"/>
              <p:cNvGrpSpPr/>
              <p:nvPr/>
            </p:nvGrpSpPr>
            <p:grpSpPr>
              <a:xfrm flipH="1">
                <a:off x="8703444" y="1553441"/>
                <a:ext cx="1573211" cy="303301"/>
                <a:chOff x="8522049" y="1552754"/>
                <a:chExt cx="1547284" cy="303301"/>
              </a:xfrm>
            </p:grpSpPr>
            <p:sp>
              <p:nvSpPr>
                <p:cNvPr id="3" name="平行四边形 2"/>
                <p:cNvSpPr/>
                <p:nvPr/>
              </p:nvSpPr>
              <p:spPr>
                <a:xfrm>
                  <a:off x="9478425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</a:endParaRPr>
                </a:p>
              </p:txBody>
            </p:sp>
            <p:sp>
              <p:nvSpPr>
                <p:cNvPr id="126" name="平行四边形 125"/>
                <p:cNvSpPr/>
                <p:nvPr/>
              </p:nvSpPr>
              <p:spPr>
                <a:xfrm>
                  <a:off x="9006937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</a:endParaRPr>
                </a:p>
              </p:txBody>
            </p:sp>
            <p:sp>
              <p:nvSpPr>
                <p:cNvPr id="127" name="平行四边形 126"/>
                <p:cNvSpPr/>
                <p:nvPr/>
              </p:nvSpPr>
              <p:spPr>
                <a:xfrm>
                  <a:off x="8522049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</a:endParaRPr>
                </a:p>
              </p:txBody>
            </p:sp>
          </p:grpSp>
        </p:grpSp>
        <p:sp>
          <p:nvSpPr>
            <p:cNvPr id="118" name="平行四边形 117"/>
            <p:cNvSpPr/>
            <p:nvPr/>
          </p:nvSpPr>
          <p:spPr>
            <a:xfrm>
              <a:off x="1376073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</a:endParaRPr>
            </a:p>
          </p:txBody>
        </p:sp>
        <p:sp>
          <p:nvSpPr>
            <p:cNvPr id="119" name="平行四边形 118"/>
            <p:cNvSpPr/>
            <p:nvPr/>
          </p:nvSpPr>
          <p:spPr>
            <a:xfrm>
              <a:off x="1860961" y="1555506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</a:endParaRPr>
            </a:p>
          </p:txBody>
        </p:sp>
        <p:sp>
          <p:nvSpPr>
            <p:cNvPr id="120" name="平行四边形 119"/>
            <p:cNvSpPr/>
            <p:nvPr/>
          </p:nvSpPr>
          <p:spPr>
            <a:xfrm>
              <a:off x="2332449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4695" y="810895"/>
            <a:ext cx="4598035" cy="262255"/>
            <a:chOff x="611" y="1760"/>
            <a:chExt cx="7241" cy="413"/>
          </a:xfrm>
          <a:solidFill>
            <a:srgbClr val="6AE7FF"/>
          </a:solidFill>
        </p:grpSpPr>
        <p:sp>
          <p:nvSpPr>
            <p:cNvPr id="4" name="矩形 3"/>
            <p:cNvSpPr/>
            <p:nvPr/>
          </p:nvSpPr>
          <p:spPr>
            <a:xfrm>
              <a:off x="5477" y="1760"/>
              <a:ext cx="2059" cy="1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611" y="1996"/>
              <a:ext cx="5169" cy="72"/>
            </a:xfrm>
            <a:prstGeom prst="parallelogram">
              <a:avLst>
                <a:gd name="adj" fmla="val 3175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6279" y="1984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6548" y="1984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6820" y="1984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7428" y="1976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3094" y="2173"/>
              <a:ext cx="4759" cy="0"/>
            </a:xfrm>
            <a:prstGeom prst="line">
              <a:avLst/>
            </a:prstGeom>
            <a:grpFill/>
            <a:ln>
              <a:solidFill>
                <a:srgbClr val="6AE7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4257040" y="1583690"/>
            <a:ext cx="36785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前 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94790" y="3042285"/>
            <a:ext cx="9202420" cy="51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1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师傅领进门 修行看个人</a:t>
            </a:r>
            <a:endParaRPr sz="1600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56405" y="494648"/>
            <a:ext cx="3679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目录 </a:t>
            </a:r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/ </a:t>
            </a:r>
            <a:r>
              <a:rPr lang="en-US" altLang="zh-CN" sz="20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73404" y="2146569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470989" y="2243089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webgl</a:t>
            </a:r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容器（坐标系）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40931" y="2146569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7538516" y="2243089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webgl</a:t>
            </a:r>
            <a:r>
              <a:rPr lang="en-US" altLang="zh-CN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渲染管线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473404" y="3591774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2470989" y="3688294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webgl</a:t>
            </a:r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关键名词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8FCE581-CC97-4999-8BBB-E8A01246D80B}"/>
              </a:ext>
            </a:extLst>
          </p:cNvPr>
          <p:cNvSpPr txBox="1"/>
          <p:nvPr/>
        </p:nvSpPr>
        <p:spPr>
          <a:xfrm>
            <a:off x="6540931" y="3495254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15" name="圆角矩形 12">
            <a:extLst>
              <a:ext uri="{FF2B5EF4-FFF2-40B4-BE49-F238E27FC236}">
                <a16:creationId xmlns:a16="http://schemas.microsoft.com/office/drawing/2014/main" id="{A6E2F37B-1F5C-4427-8C1F-E3EF64378D99}"/>
              </a:ext>
            </a:extLst>
          </p:cNvPr>
          <p:cNvSpPr/>
          <p:nvPr/>
        </p:nvSpPr>
        <p:spPr>
          <a:xfrm>
            <a:off x="7538516" y="3591774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实例：鼠标动态绘制点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animBg="1"/>
      <p:bldP spid="11" grpId="1" animBg="1"/>
      <p:bldP spid="12" grpId="0"/>
      <p:bldP spid="13" grpId="0" animBg="1"/>
      <p:bldP spid="13" grpId="1" animBg="1"/>
      <p:bldP spid="32" grpId="0"/>
      <p:bldP spid="33" grpId="0" animBg="1"/>
      <p:bldP spid="33" grpId="1" animBg="1"/>
      <p:bldP spid="14" grpId="0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67891" y="2919581"/>
            <a:ext cx="7220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6AE7FF"/>
                </a:solidFill>
              </a:rPr>
              <a:t>WebGL</a:t>
            </a:r>
            <a:r>
              <a:rPr lang="zh-CN" altLang="en-US" sz="6000" dirty="0">
                <a:solidFill>
                  <a:srgbClr val="6AE7FF"/>
                </a:solidFill>
              </a:rPr>
              <a:t>容器（坐标系）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1FB1EF20-3693-4249-88BD-87A14D153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88" y="2241355"/>
            <a:ext cx="5695950" cy="3295650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C5526505-4126-4889-9AB1-AA76EF37B9F2}"/>
              </a:ext>
            </a:extLst>
          </p:cNvPr>
          <p:cNvSpPr txBox="1"/>
          <p:nvPr/>
        </p:nvSpPr>
        <p:spPr>
          <a:xfrm>
            <a:off x="236378" y="893156"/>
            <a:ext cx="11684378" cy="875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在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2D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绘图环境中的坐标系统，默认情况下是与窗口坐标系统相同，它以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canvas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的左上角为坐标原点，沿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x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轴向右为正值，沿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y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轴向下为正值。其中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canvas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坐标的单位都是 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"px"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。</a:t>
            </a: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C5526505-4126-4889-9AB1-AA76EF37B9F2}"/>
              </a:ext>
            </a:extLst>
          </p:cNvPr>
          <p:cNvSpPr txBox="1"/>
          <p:nvPr/>
        </p:nvSpPr>
        <p:spPr>
          <a:xfrm>
            <a:off x="6096000" y="1747386"/>
            <a:ext cx="5578679" cy="3363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WebGL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使用的是正交右手坐标系，且每个方向都有可使用的值的区间，超出该矩形区间的图像不会绘制：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x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轴最左边为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-1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，最右边为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1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；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y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轴最下边为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-1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，最上边为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1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；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z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轴朝向你的方向最大值为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1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，远离你的方向最大值为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-1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注：这些值与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Canvas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的尺寸无关，无论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Canvas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的长宽比是多少，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WebGL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的区间值都是一致的。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2FE5DD1-8538-452A-87C9-A65605C91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25" y="1628885"/>
            <a:ext cx="3942825" cy="394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973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1FB1EF20-3693-4249-88BD-87A14D153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88" y="2241355"/>
            <a:ext cx="5695950" cy="3295650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C5526505-4126-4889-9AB1-AA76EF37B9F2}"/>
              </a:ext>
            </a:extLst>
          </p:cNvPr>
          <p:cNvSpPr txBox="1"/>
          <p:nvPr/>
        </p:nvSpPr>
        <p:spPr>
          <a:xfrm>
            <a:off x="236378" y="893156"/>
            <a:ext cx="11684378" cy="875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在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2D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绘图环境中的坐标系统，默认情况下是与窗口坐标系统相同，它以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canvas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的左上角为坐标原点，沿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x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轴向右为正值，沿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y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轴向下为正值。其中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canvas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坐标的单位都是 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"px"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1D5603-35A3-4087-A254-5D417D1A9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7" y="2567031"/>
            <a:ext cx="3582100" cy="2885813"/>
          </a:xfrm>
          <a:prstGeom prst="rect">
            <a:avLst/>
          </a:prstGeom>
        </p:spPr>
      </p:pic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B3A7FB80-8A47-4726-A89B-9686F29137F4}"/>
              </a:ext>
            </a:extLst>
          </p:cNvPr>
          <p:cNvCxnSpPr>
            <a:cxnSpLocks/>
          </p:cNvCxnSpPr>
          <p:nvPr/>
        </p:nvCxnSpPr>
        <p:spPr>
          <a:xfrm>
            <a:off x="3649211" y="2241355"/>
            <a:ext cx="0" cy="374026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E52B1CB-CEEE-4EE3-90D7-56D1D5F3DE43}"/>
              </a:ext>
            </a:extLst>
          </p:cNvPr>
          <p:cNvCxnSpPr>
            <a:cxnSpLocks/>
          </p:cNvCxnSpPr>
          <p:nvPr/>
        </p:nvCxnSpPr>
        <p:spPr>
          <a:xfrm>
            <a:off x="3649211" y="2266522"/>
            <a:ext cx="4263006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B6092141-5FD5-4073-9E54-82342FF767F2}"/>
              </a:ext>
            </a:extLst>
          </p:cNvPr>
          <p:cNvSpPr/>
          <p:nvPr/>
        </p:nvSpPr>
        <p:spPr>
          <a:xfrm>
            <a:off x="3548542" y="2182632"/>
            <a:ext cx="201336" cy="176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右大括号 13">
            <a:extLst>
              <a:ext uri="{FF2B5EF4-FFF2-40B4-BE49-F238E27FC236}">
                <a16:creationId xmlns:a16="http://schemas.microsoft.com/office/drawing/2014/main" id="{F1453281-ED20-4BBF-B2F5-24CD14A34581}"/>
              </a:ext>
            </a:extLst>
          </p:cNvPr>
          <p:cNvSpPr/>
          <p:nvPr/>
        </p:nvSpPr>
        <p:spPr>
          <a:xfrm rot="5400000">
            <a:off x="3684668" y="4916149"/>
            <a:ext cx="362212" cy="433129"/>
          </a:xfrm>
          <a:prstGeom prst="rightBrace">
            <a:avLst>
              <a:gd name="adj1" fmla="val 15281"/>
              <a:gd name="adj2" fmla="val 50000"/>
            </a:avLst>
          </a:prstGeom>
          <a:solidFill>
            <a:schemeClr val="accent2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65DBD2E-9D19-4F4F-A9BD-6A77C81E81B9}"/>
              </a:ext>
            </a:extLst>
          </p:cNvPr>
          <p:cNvSpPr txBox="1"/>
          <p:nvPr/>
        </p:nvSpPr>
        <p:spPr>
          <a:xfrm>
            <a:off x="3598713" y="5226396"/>
            <a:ext cx="96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Rect.left</a:t>
            </a:r>
            <a:endParaRPr lang="zh-CN" altLang="en-US" dirty="0"/>
          </a:p>
        </p:txBody>
      </p:sp>
      <p:sp>
        <p:nvSpPr>
          <p:cNvPr id="17" name="右大括号 16">
            <a:extLst>
              <a:ext uri="{FF2B5EF4-FFF2-40B4-BE49-F238E27FC236}">
                <a16:creationId xmlns:a16="http://schemas.microsoft.com/office/drawing/2014/main" id="{4125A2AA-4DDE-4508-9457-905D3E749B25}"/>
              </a:ext>
            </a:extLst>
          </p:cNvPr>
          <p:cNvSpPr/>
          <p:nvPr/>
        </p:nvSpPr>
        <p:spPr>
          <a:xfrm>
            <a:off x="7499672" y="2297052"/>
            <a:ext cx="362212" cy="433129"/>
          </a:xfrm>
          <a:prstGeom prst="rightBrace">
            <a:avLst>
              <a:gd name="adj1" fmla="val 15281"/>
              <a:gd name="adj2" fmla="val 50000"/>
            </a:avLst>
          </a:prstGeom>
          <a:solidFill>
            <a:schemeClr val="accent2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3136CF2-C2A5-444F-A324-6BC61725CFC8}"/>
              </a:ext>
            </a:extLst>
          </p:cNvPr>
          <p:cNvSpPr txBox="1"/>
          <p:nvPr/>
        </p:nvSpPr>
        <p:spPr>
          <a:xfrm>
            <a:off x="7702943" y="2291690"/>
            <a:ext cx="96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Rect.top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9B3D7C-D177-44D8-A3DA-FEC7E14F6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616" y="2855023"/>
            <a:ext cx="4637717" cy="227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7795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67891" y="2919581"/>
            <a:ext cx="7220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6AE7FF"/>
                </a:solidFill>
              </a:rPr>
              <a:t>WebGL</a:t>
            </a:r>
            <a:r>
              <a:rPr lang="zh-CN" altLang="en-US" sz="6000" dirty="0">
                <a:solidFill>
                  <a:srgbClr val="6AE7FF"/>
                </a:solidFill>
              </a:rPr>
              <a:t>渲染管线</a:t>
            </a:r>
          </a:p>
        </p:txBody>
      </p:sp>
    </p:spTree>
    <p:extLst>
      <p:ext uri="{BB962C8B-B14F-4D97-AF65-F5344CB8AC3E}">
        <p14:creationId xmlns:p14="http://schemas.microsoft.com/office/powerpoint/2010/main" val="1627919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D947D38-596D-4FE3-9C0E-25A97A147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39367"/>
            <a:ext cx="5867400" cy="4314825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E3456F17-AF39-470B-9313-CCBE12EBC5BF}"/>
              </a:ext>
            </a:extLst>
          </p:cNvPr>
          <p:cNvSpPr txBox="1"/>
          <p:nvPr/>
        </p:nvSpPr>
        <p:spPr>
          <a:xfrm>
            <a:off x="6345224" y="1744564"/>
            <a:ext cx="5846776" cy="378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   渲染管线就像一条流水线，由一系列具有特定功能的数字电路单元组成，下一个功能单元处理上一个功能单元生成的数据，逐级处理数据。</a:t>
            </a:r>
            <a:endParaRPr lang="en-US" altLang="zh-CN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   顶点着色器和片元着色器是可编程的功能单元，拥有更大的自主性，还有光栅器、深度测试等不可编程的功能单元。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CPU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会通过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WebGL API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和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GPU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通信，传递着色器程序和数据，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GPU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执行的着色器程序可以通过</a:t>
            </a:r>
            <a:r>
              <a:rPr lang="en-US" altLang="zh-CN" dirty="0" err="1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useProgram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方法切换，传递数据就是把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CPU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主存中的数据传送到</a:t>
            </a:r>
            <a:r>
              <a:rPr lang="en-US" altLang="zh-CN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GPU</a:t>
            </a:r>
            <a:r>
              <a:rPr lang="zh-CN" altLang="en-US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的显存中。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9B50D37-A5A1-42F3-95FE-BB6861AC89A3}"/>
              </a:ext>
            </a:extLst>
          </p:cNvPr>
          <p:cNvSpPr/>
          <p:nvPr/>
        </p:nvSpPr>
        <p:spPr>
          <a:xfrm>
            <a:off x="1929468" y="3429001"/>
            <a:ext cx="4051882" cy="840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44023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806</Words>
  <Application>Microsoft Office PowerPoint</Application>
  <PresentationFormat>宽屏</PresentationFormat>
  <Paragraphs>72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Jiale</cp:lastModifiedBy>
  <cp:revision>18</cp:revision>
  <dcterms:created xsi:type="dcterms:W3CDTF">2017-07-15T13:06:00Z</dcterms:created>
  <dcterms:modified xsi:type="dcterms:W3CDTF">2022-02-27T11:57:19Z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2052-10.1.0.6489</vt:lpwstr>
  </property>
</Properties>
</file>